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Proxima Nova"/>
      <p:regular r:id="rId21"/>
      <p:bold r:id="rId22"/>
      <p:italic r:id="rId23"/>
      <p:boldItalic r:id="rId24"/>
    </p:embeddedFont>
    <p:embeddedFont>
      <p:font typeface="Barlow Medium"/>
      <p:regular r:id="rId25"/>
      <p:bold r:id="rId26"/>
      <p:italic r:id="rId27"/>
      <p:boldItalic r:id="rId28"/>
    </p:embeddedFont>
    <p:embeddedFont>
      <p:font typeface="Josefin Sans SemiBold"/>
      <p:regular r:id="rId29"/>
      <p:bold r:id="rId30"/>
      <p:italic r:id="rId31"/>
      <p:boldItalic r:id="rId32"/>
    </p:embeddedFont>
    <p:embeddedFont>
      <p:font typeface="Barlow"/>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roximaNova-bold.fntdata"/><Relationship Id="rId21" Type="http://schemas.openxmlformats.org/officeDocument/2006/relationships/font" Target="fonts/ProximaNova-regular.fntdata"/><Relationship Id="rId24" Type="http://schemas.openxmlformats.org/officeDocument/2006/relationships/font" Target="fonts/ProximaNova-boldItalic.fntdata"/><Relationship Id="rId23" Type="http://schemas.openxmlformats.org/officeDocument/2006/relationships/font" Target="fonts/ProximaNova-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BarlowMedium-bold.fntdata"/><Relationship Id="rId25" Type="http://schemas.openxmlformats.org/officeDocument/2006/relationships/font" Target="fonts/BarlowMedium-regular.fntdata"/><Relationship Id="rId28" Type="http://schemas.openxmlformats.org/officeDocument/2006/relationships/font" Target="fonts/BarlowMedium-boldItalic.fntdata"/><Relationship Id="rId27" Type="http://schemas.openxmlformats.org/officeDocument/2006/relationships/font" Target="fonts/BarlowMedium-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JosefinSansSemiBol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JosefinSansSemiBold-italic.fntdata"/><Relationship Id="rId30" Type="http://schemas.openxmlformats.org/officeDocument/2006/relationships/font" Target="fonts/JosefinSansSemiBold-bold.fntdata"/><Relationship Id="rId11" Type="http://schemas.openxmlformats.org/officeDocument/2006/relationships/slide" Target="slides/slide6.xml"/><Relationship Id="rId33" Type="http://schemas.openxmlformats.org/officeDocument/2006/relationships/font" Target="fonts/Barlow-regular.fntdata"/><Relationship Id="rId10" Type="http://schemas.openxmlformats.org/officeDocument/2006/relationships/slide" Target="slides/slide5.xml"/><Relationship Id="rId32" Type="http://schemas.openxmlformats.org/officeDocument/2006/relationships/font" Target="fonts/JosefinSansSemiBold-boldItalic.fntdata"/><Relationship Id="rId13" Type="http://schemas.openxmlformats.org/officeDocument/2006/relationships/slide" Target="slides/slide8.xml"/><Relationship Id="rId35" Type="http://schemas.openxmlformats.org/officeDocument/2006/relationships/font" Target="fonts/Barlow-italic.fntdata"/><Relationship Id="rId12" Type="http://schemas.openxmlformats.org/officeDocument/2006/relationships/slide" Target="slides/slide7.xml"/><Relationship Id="rId34" Type="http://schemas.openxmlformats.org/officeDocument/2006/relationships/font" Target="fonts/Barlow-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Barlow-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gif>
</file>

<file path=ppt/media/image12.png>
</file>

<file path=ppt/media/image13.png>
</file>

<file path=ppt/media/image14.png>
</file>

<file path=ppt/media/image15.jpg>
</file>

<file path=ppt/media/image16.jpg>
</file>

<file path=ppt/media/image17.jpg>
</file>

<file path=ppt/media/image18.jp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196255284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196255284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119f44dcb59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119f44dcb59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19a9e8e0f0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19a9e8e0f0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19a9e8e0f0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19a9e8e0f0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19a9e8e0f0_0_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19a9e8e0f0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119a9e8e0f0_0_29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119a9e8e0f0_0_29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19a9e8e0f0_0_14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119a9e8e0f0_0_14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19aebd2451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19aebd2451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194bcc740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194bcc740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2154742824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2154742824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215474282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215474282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194bcc740a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194bcc740a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19a9e8e0f0_0_290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19a9e8e0f0_0_29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19a9e8e0f0_0_29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19a9e8e0f0_0_29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19a9e8e0f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19a9e8e0f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10" name="Google Shape;10;p2"/>
          <p:cNvSpPr/>
          <p:nvPr/>
        </p:nvSpPr>
        <p:spPr>
          <a:xfrm>
            <a:off x="0" y="4525"/>
            <a:ext cx="9144000" cy="5148300"/>
          </a:xfrm>
          <a:prstGeom prst="rect">
            <a:avLst/>
          </a:prstGeom>
          <a:gradFill>
            <a:gsLst>
              <a:gs pos="0">
                <a:srgbClr val="000000">
                  <a:alpha val="54509"/>
                  <a:alpha val="24550"/>
                </a:srgbClr>
              </a:gs>
              <a:gs pos="100000">
                <a:srgbClr val="746565">
                  <a:alpha val="38039"/>
                  <a:alpha val="2455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714300" y="2051550"/>
            <a:ext cx="4344600" cy="13980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4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714300" y="4023825"/>
            <a:ext cx="2856000" cy="527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13" name="Google Shape;13;p2"/>
          <p:cNvCxnSpPr/>
          <p:nvPr/>
        </p:nvCxnSpPr>
        <p:spPr>
          <a:xfrm>
            <a:off x="8778250" y="-20175"/>
            <a:ext cx="0" cy="5173500"/>
          </a:xfrm>
          <a:prstGeom prst="straightConnector1">
            <a:avLst/>
          </a:prstGeom>
          <a:noFill/>
          <a:ln cap="flat" cmpd="sng" w="9525">
            <a:solidFill>
              <a:schemeClr val="lt1"/>
            </a:solidFill>
            <a:prstDash val="solid"/>
            <a:round/>
            <a:headEnd len="med" w="med" type="none"/>
            <a:tailEnd len="med" w="med" type="none"/>
          </a:ln>
        </p:spPr>
      </p:cxnSp>
      <p:cxnSp>
        <p:nvCxnSpPr>
          <p:cNvPr id="14" name="Google Shape;14;p2"/>
          <p:cNvCxnSpPr/>
          <p:nvPr/>
        </p:nvCxnSpPr>
        <p:spPr>
          <a:xfrm>
            <a:off x="1500" y="2844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15" name="Google Shape;15;p2"/>
          <p:cNvCxnSpPr/>
          <p:nvPr/>
        </p:nvCxnSpPr>
        <p:spPr>
          <a:xfrm>
            <a:off x="365875" y="-20175"/>
            <a:ext cx="0" cy="517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8" name="Shape 78"/>
        <p:cNvGrpSpPr/>
        <p:nvPr/>
      </p:nvGrpSpPr>
      <p:grpSpPr>
        <a:xfrm>
          <a:off x="0" y="0"/>
          <a:ext cx="0" cy="0"/>
          <a:chOff x="0" y="0"/>
          <a:chExt cx="0" cy="0"/>
        </a:xfrm>
      </p:grpSpPr>
      <p:pic>
        <p:nvPicPr>
          <p:cNvPr id="79" name="Google Shape;79;p11"/>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80" name="Google Shape;80;p11"/>
          <p:cNvSpPr txBox="1"/>
          <p:nvPr>
            <p:ph hasCustomPrompt="1" type="title"/>
          </p:nvPr>
        </p:nvSpPr>
        <p:spPr>
          <a:xfrm>
            <a:off x="1124400" y="1271625"/>
            <a:ext cx="6895200" cy="98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0000"/>
              <a:buNone/>
              <a:defRPr sz="91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81" name="Google Shape;81;p11"/>
          <p:cNvSpPr txBox="1"/>
          <p:nvPr>
            <p:ph idx="1" type="subTitle"/>
          </p:nvPr>
        </p:nvSpPr>
        <p:spPr>
          <a:xfrm>
            <a:off x="2909850" y="3668375"/>
            <a:ext cx="3324300" cy="588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82" name="Google Shape;82;p11"/>
          <p:cNvCxnSpPr/>
          <p:nvPr/>
        </p:nvCxnSpPr>
        <p:spPr>
          <a:xfrm rot="10800000">
            <a:off x="1500" y="2844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83" name="Google Shape;83;p11"/>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84" name="Google Shape;84;p11"/>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85" name="Google Shape;85;p11"/>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86" name="Shape 8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87" name="Shape 87"/>
        <p:cNvGrpSpPr/>
        <p:nvPr/>
      </p:nvGrpSpPr>
      <p:grpSpPr>
        <a:xfrm>
          <a:off x="0" y="0"/>
          <a:ext cx="0" cy="0"/>
          <a:chOff x="0" y="0"/>
          <a:chExt cx="0" cy="0"/>
        </a:xfrm>
      </p:grpSpPr>
      <p:pic>
        <p:nvPicPr>
          <p:cNvPr id="88" name="Google Shape;88;p13"/>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89" name="Google Shape;89;p13"/>
          <p:cNvSpPr txBox="1"/>
          <p:nvPr>
            <p:ph hasCustomPrompt="1" type="title"/>
          </p:nvPr>
        </p:nvSpPr>
        <p:spPr>
          <a:xfrm>
            <a:off x="714300" y="1591125"/>
            <a:ext cx="793500" cy="300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90" name="Google Shape;90;p13"/>
          <p:cNvSpPr txBox="1"/>
          <p:nvPr>
            <p:ph idx="1" type="subTitle"/>
          </p:nvPr>
        </p:nvSpPr>
        <p:spPr>
          <a:xfrm>
            <a:off x="1668000" y="1678625"/>
            <a:ext cx="2309400" cy="519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13"/>
          <p:cNvSpPr txBox="1"/>
          <p:nvPr>
            <p:ph idx="2" type="title"/>
          </p:nvPr>
        </p:nvSpPr>
        <p:spPr>
          <a:xfrm>
            <a:off x="1668000" y="1210625"/>
            <a:ext cx="2667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92" name="Google Shape;92;p13"/>
          <p:cNvSpPr txBox="1"/>
          <p:nvPr>
            <p:ph hasCustomPrompt="1" idx="3" type="title"/>
          </p:nvPr>
        </p:nvSpPr>
        <p:spPr>
          <a:xfrm>
            <a:off x="714300" y="3997950"/>
            <a:ext cx="793500" cy="300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93" name="Google Shape;93;p13"/>
          <p:cNvSpPr txBox="1"/>
          <p:nvPr>
            <p:ph idx="4" type="subTitle"/>
          </p:nvPr>
        </p:nvSpPr>
        <p:spPr>
          <a:xfrm>
            <a:off x="1668000" y="4085450"/>
            <a:ext cx="2309400" cy="519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 name="Google Shape;94;p13"/>
          <p:cNvSpPr txBox="1"/>
          <p:nvPr>
            <p:ph idx="5" type="title"/>
          </p:nvPr>
        </p:nvSpPr>
        <p:spPr>
          <a:xfrm>
            <a:off x="1668000" y="3617450"/>
            <a:ext cx="2667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95" name="Google Shape;95;p13"/>
          <p:cNvSpPr txBox="1"/>
          <p:nvPr>
            <p:ph hasCustomPrompt="1" idx="6" type="title"/>
          </p:nvPr>
        </p:nvSpPr>
        <p:spPr>
          <a:xfrm>
            <a:off x="714300" y="2794538"/>
            <a:ext cx="793500" cy="300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96" name="Google Shape;96;p13"/>
          <p:cNvSpPr txBox="1"/>
          <p:nvPr>
            <p:ph idx="7" type="subTitle"/>
          </p:nvPr>
        </p:nvSpPr>
        <p:spPr>
          <a:xfrm>
            <a:off x="1668000" y="2882038"/>
            <a:ext cx="2309400" cy="519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 name="Google Shape;97;p13"/>
          <p:cNvSpPr txBox="1"/>
          <p:nvPr>
            <p:ph idx="8" type="title"/>
          </p:nvPr>
        </p:nvSpPr>
        <p:spPr>
          <a:xfrm>
            <a:off x="1668000" y="2414038"/>
            <a:ext cx="2667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98" name="Google Shape;98;p13"/>
          <p:cNvSpPr txBox="1"/>
          <p:nvPr>
            <p:ph hasCustomPrompt="1" idx="9" type="title"/>
          </p:nvPr>
        </p:nvSpPr>
        <p:spPr>
          <a:xfrm>
            <a:off x="4808700" y="1591125"/>
            <a:ext cx="793500" cy="300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99" name="Google Shape;99;p13"/>
          <p:cNvSpPr txBox="1"/>
          <p:nvPr>
            <p:ph idx="13" type="subTitle"/>
          </p:nvPr>
        </p:nvSpPr>
        <p:spPr>
          <a:xfrm>
            <a:off x="5762400" y="1678625"/>
            <a:ext cx="2309400" cy="519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 name="Google Shape;100;p13"/>
          <p:cNvSpPr txBox="1"/>
          <p:nvPr>
            <p:ph idx="14" type="title"/>
          </p:nvPr>
        </p:nvSpPr>
        <p:spPr>
          <a:xfrm>
            <a:off x="5762400" y="1210625"/>
            <a:ext cx="2667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101" name="Google Shape;101;p13"/>
          <p:cNvSpPr txBox="1"/>
          <p:nvPr>
            <p:ph hasCustomPrompt="1" idx="15" type="title"/>
          </p:nvPr>
        </p:nvSpPr>
        <p:spPr>
          <a:xfrm>
            <a:off x="4808700" y="3997950"/>
            <a:ext cx="793500" cy="300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02" name="Google Shape;102;p13"/>
          <p:cNvSpPr txBox="1"/>
          <p:nvPr>
            <p:ph idx="16" type="subTitle"/>
          </p:nvPr>
        </p:nvSpPr>
        <p:spPr>
          <a:xfrm>
            <a:off x="5762400" y="4085450"/>
            <a:ext cx="2309400" cy="519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3"/>
          <p:cNvSpPr txBox="1"/>
          <p:nvPr>
            <p:ph idx="17" type="title"/>
          </p:nvPr>
        </p:nvSpPr>
        <p:spPr>
          <a:xfrm>
            <a:off x="5762400" y="3617450"/>
            <a:ext cx="2667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104" name="Google Shape;104;p13"/>
          <p:cNvSpPr txBox="1"/>
          <p:nvPr>
            <p:ph hasCustomPrompt="1" idx="18" type="title"/>
          </p:nvPr>
        </p:nvSpPr>
        <p:spPr>
          <a:xfrm>
            <a:off x="4808700" y="2794538"/>
            <a:ext cx="793500" cy="300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05" name="Google Shape;105;p13"/>
          <p:cNvSpPr txBox="1"/>
          <p:nvPr>
            <p:ph idx="19" type="subTitle"/>
          </p:nvPr>
        </p:nvSpPr>
        <p:spPr>
          <a:xfrm>
            <a:off x="5762400" y="2882038"/>
            <a:ext cx="2309400" cy="519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13"/>
          <p:cNvSpPr txBox="1"/>
          <p:nvPr>
            <p:ph idx="20" type="title"/>
          </p:nvPr>
        </p:nvSpPr>
        <p:spPr>
          <a:xfrm>
            <a:off x="5762400" y="2414038"/>
            <a:ext cx="2667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107" name="Google Shape;107;p13"/>
          <p:cNvSpPr txBox="1"/>
          <p:nvPr>
            <p:ph idx="21" type="title"/>
          </p:nvPr>
        </p:nvSpPr>
        <p:spPr>
          <a:xfrm>
            <a:off x="714300" y="430675"/>
            <a:ext cx="62919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8" name="Google Shape;108;p13"/>
          <p:cNvCxnSpPr/>
          <p:nvPr/>
        </p:nvCxnSpPr>
        <p:spPr>
          <a:xfrm>
            <a:off x="1500" y="11146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109" name="Google Shape;109;p13"/>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10" name="Google Shape;110;p13"/>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11" name="Google Shape;111;p13"/>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6">
    <p:spTree>
      <p:nvGrpSpPr>
        <p:cNvPr id="112" name="Shape 112"/>
        <p:cNvGrpSpPr/>
        <p:nvPr/>
      </p:nvGrpSpPr>
      <p:grpSpPr>
        <a:xfrm>
          <a:off x="0" y="0"/>
          <a:ext cx="0" cy="0"/>
          <a:chOff x="0" y="0"/>
          <a:chExt cx="0" cy="0"/>
        </a:xfrm>
      </p:grpSpPr>
      <p:pic>
        <p:nvPicPr>
          <p:cNvPr id="113" name="Google Shape;113;p14"/>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114" name="Google Shape;114;p14"/>
          <p:cNvSpPr/>
          <p:nvPr/>
        </p:nvSpPr>
        <p:spPr>
          <a:xfrm>
            <a:off x="0" y="4525"/>
            <a:ext cx="9144000" cy="5148300"/>
          </a:xfrm>
          <a:prstGeom prst="rect">
            <a:avLst/>
          </a:prstGeom>
          <a:gradFill>
            <a:gsLst>
              <a:gs pos="0">
                <a:srgbClr val="000000">
                  <a:alpha val="54509"/>
                  <a:alpha val="24550"/>
                </a:srgbClr>
              </a:gs>
              <a:gs pos="100000">
                <a:srgbClr val="746565">
                  <a:alpha val="38039"/>
                  <a:alpha val="2455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 name="Google Shape;115;p14"/>
          <p:cNvCxnSpPr/>
          <p:nvPr/>
        </p:nvCxnSpPr>
        <p:spPr>
          <a:xfrm>
            <a:off x="8778250" y="-20175"/>
            <a:ext cx="0" cy="5173500"/>
          </a:xfrm>
          <a:prstGeom prst="straightConnector1">
            <a:avLst/>
          </a:prstGeom>
          <a:noFill/>
          <a:ln cap="flat" cmpd="sng" w="9525">
            <a:solidFill>
              <a:schemeClr val="lt1"/>
            </a:solidFill>
            <a:prstDash val="solid"/>
            <a:round/>
            <a:headEnd len="med" w="med" type="none"/>
            <a:tailEnd len="med" w="med" type="none"/>
          </a:ln>
        </p:spPr>
      </p:cxnSp>
      <p:cxnSp>
        <p:nvCxnSpPr>
          <p:cNvPr id="116" name="Google Shape;116;p14"/>
          <p:cNvCxnSpPr/>
          <p:nvPr/>
        </p:nvCxnSpPr>
        <p:spPr>
          <a:xfrm>
            <a:off x="1500" y="2844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117" name="Google Shape;117;p14"/>
          <p:cNvCxnSpPr/>
          <p:nvPr/>
        </p:nvCxnSpPr>
        <p:spPr>
          <a:xfrm>
            <a:off x="365875" y="-20175"/>
            <a:ext cx="0" cy="5173500"/>
          </a:xfrm>
          <a:prstGeom prst="straightConnector1">
            <a:avLst/>
          </a:prstGeom>
          <a:noFill/>
          <a:ln cap="flat" cmpd="sng" w="9525">
            <a:solidFill>
              <a:schemeClr val="lt1"/>
            </a:solidFill>
            <a:prstDash val="solid"/>
            <a:round/>
            <a:headEnd len="med" w="med" type="none"/>
            <a:tailEnd len="med" w="med" type="none"/>
          </a:ln>
        </p:spPr>
      </p:cxnSp>
      <p:sp>
        <p:nvSpPr>
          <p:cNvPr id="118" name="Google Shape;118;p14"/>
          <p:cNvSpPr txBox="1"/>
          <p:nvPr>
            <p:ph type="title"/>
          </p:nvPr>
        </p:nvSpPr>
        <p:spPr>
          <a:xfrm>
            <a:off x="942900" y="1898075"/>
            <a:ext cx="3453300" cy="14265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19" name="Google Shape;119;p14"/>
          <p:cNvSpPr txBox="1"/>
          <p:nvPr>
            <p:ph idx="1" type="subTitle"/>
          </p:nvPr>
        </p:nvSpPr>
        <p:spPr>
          <a:xfrm>
            <a:off x="942900" y="4019450"/>
            <a:ext cx="2643900" cy="585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0" name="Google Shape;120;p14"/>
          <p:cNvSpPr txBox="1"/>
          <p:nvPr>
            <p:ph hasCustomPrompt="1" idx="2" type="title"/>
          </p:nvPr>
        </p:nvSpPr>
        <p:spPr>
          <a:xfrm>
            <a:off x="4935352" y="2324525"/>
            <a:ext cx="1416300" cy="57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4800"/>
            </a:lvl1pPr>
            <a:lvl2pPr lvl="1" rtl="0">
              <a:spcBef>
                <a:spcPts val="0"/>
              </a:spcBef>
              <a:spcAft>
                <a:spcPts val="0"/>
              </a:spcAft>
              <a:buSzPts val="10000"/>
              <a:buNone/>
              <a:defRPr sz="10000"/>
            </a:lvl2pPr>
            <a:lvl3pPr lvl="2" rtl="0">
              <a:spcBef>
                <a:spcPts val="0"/>
              </a:spcBef>
              <a:spcAft>
                <a:spcPts val="0"/>
              </a:spcAft>
              <a:buSzPts val="10000"/>
              <a:buNone/>
              <a:defRPr sz="10000"/>
            </a:lvl3pPr>
            <a:lvl4pPr lvl="3" rtl="0">
              <a:spcBef>
                <a:spcPts val="0"/>
              </a:spcBef>
              <a:spcAft>
                <a:spcPts val="0"/>
              </a:spcAft>
              <a:buSzPts val="10000"/>
              <a:buNone/>
              <a:defRPr sz="10000"/>
            </a:lvl4pPr>
            <a:lvl5pPr lvl="4" rtl="0">
              <a:spcBef>
                <a:spcPts val="0"/>
              </a:spcBef>
              <a:spcAft>
                <a:spcPts val="0"/>
              </a:spcAft>
              <a:buSzPts val="10000"/>
              <a:buNone/>
              <a:defRPr sz="10000"/>
            </a:lvl5pPr>
            <a:lvl6pPr lvl="5" rtl="0">
              <a:spcBef>
                <a:spcPts val="0"/>
              </a:spcBef>
              <a:spcAft>
                <a:spcPts val="0"/>
              </a:spcAft>
              <a:buSzPts val="10000"/>
              <a:buNone/>
              <a:defRPr sz="10000"/>
            </a:lvl6pPr>
            <a:lvl7pPr lvl="6" rtl="0">
              <a:spcBef>
                <a:spcPts val="0"/>
              </a:spcBef>
              <a:spcAft>
                <a:spcPts val="0"/>
              </a:spcAft>
              <a:buSzPts val="10000"/>
              <a:buNone/>
              <a:defRPr sz="10000"/>
            </a:lvl7pPr>
            <a:lvl8pPr lvl="7" rtl="0">
              <a:spcBef>
                <a:spcPts val="0"/>
              </a:spcBef>
              <a:spcAft>
                <a:spcPts val="0"/>
              </a:spcAft>
              <a:buSzPts val="10000"/>
              <a:buNone/>
              <a:defRPr sz="10000"/>
            </a:lvl8pPr>
            <a:lvl9pPr lvl="8" rtl="0">
              <a:spcBef>
                <a:spcPts val="0"/>
              </a:spcBef>
              <a:spcAft>
                <a:spcPts val="0"/>
              </a:spcAft>
              <a:buSzPts val="10000"/>
              <a:buNone/>
              <a:defRPr sz="10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21" name="Shape 121"/>
        <p:cNvGrpSpPr/>
        <p:nvPr/>
      </p:nvGrpSpPr>
      <p:grpSpPr>
        <a:xfrm>
          <a:off x="0" y="0"/>
          <a:ext cx="0" cy="0"/>
          <a:chOff x="0" y="0"/>
          <a:chExt cx="0" cy="0"/>
        </a:xfrm>
      </p:grpSpPr>
      <p:pic>
        <p:nvPicPr>
          <p:cNvPr id="122" name="Google Shape;122;p15"/>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123" name="Google Shape;123;p15"/>
          <p:cNvSpPr txBox="1"/>
          <p:nvPr>
            <p:ph idx="1" type="subTitle"/>
          </p:nvPr>
        </p:nvSpPr>
        <p:spPr>
          <a:xfrm>
            <a:off x="714300" y="2084363"/>
            <a:ext cx="2053800" cy="78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5"/>
          <p:cNvSpPr txBox="1"/>
          <p:nvPr>
            <p:ph type="title"/>
          </p:nvPr>
        </p:nvSpPr>
        <p:spPr>
          <a:xfrm>
            <a:off x="714300" y="430675"/>
            <a:ext cx="65931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5" name="Google Shape;125;p15"/>
          <p:cNvSpPr txBox="1"/>
          <p:nvPr>
            <p:ph idx="2" type="title"/>
          </p:nvPr>
        </p:nvSpPr>
        <p:spPr>
          <a:xfrm>
            <a:off x="714300" y="1616425"/>
            <a:ext cx="20538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lt2"/>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26" name="Google Shape;126;p15"/>
          <p:cNvSpPr txBox="1"/>
          <p:nvPr>
            <p:ph idx="3" type="subTitle"/>
          </p:nvPr>
        </p:nvSpPr>
        <p:spPr>
          <a:xfrm>
            <a:off x="3554050" y="2080696"/>
            <a:ext cx="2053800" cy="78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p15"/>
          <p:cNvSpPr txBox="1"/>
          <p:nvPr>
            <p:ph idx="4" type="title"/>
          </p:nvPr>
        </p:nvSpPr>
        <p:spPr>
          <a:xfrm>
            <a:off x="3554050" y="1616425"/>
            <a:ext cx="20538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lt2"/>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28" name="Google Shape;128;p15"/>
          <p:cNvSpPr txBox="1"/>
          <p:nvPr>
            <p:ph idx="5" type="subTitle"/>
          </p:nvPr>
        </p:nvSpPr>
        <p:spPr>
          <a:xfrm>
            <a:off x="6375900" y="2084425"/>
            <a:ext cx="2053800" cy="78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 name="Google Shape;129;p15"/>
          <p:cNvSpPr txBox="1"/>
          <p:nvPr>
            <p:ph idx="6" type="title"/>
          </p:nvPr>
        </p:nvSpPr>
        <p:spPr>
          <a:xfrm>
            <a:off x="6375900" y="1616425"/>
            <a:ext cx="20538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lt2"/>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cxnSp>
        <p:nvCxnSpPr>
          <p:cNvPr id="130" name="Google Shape;130;p15"/>
          <p:cNvCxnSpPr/>
          <p:nvPr/>
        </p:nvCxnSpPr>
        <p:spPr>
          <a:xfrm>
            <a:off x="1500" y="11146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131" name="Google Shape;131;p15"/>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32" name="Google Shape;132;p15"/>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133" name="Shape 133"/>
        <p:cNvGrpSpPr/>
        <p:nvPr/>
      </p:nvGrpSpPr>
      <p:grpSpPr>
        <a:xfrm>
          <a:off x="0" y="0"/>
          <a:ext cx="0" cy="0"/>
          <a:chOff x="0" y="0"/>
          <a:chExt cx="0" cy="0"/>
        </a:xfrm>
      </p:grpSpPr>
      <p:pic>
        <p:nvPicPr>
          <p:cNvPr id="134" name="Google Shape;134;p16"/>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135" name="Google Shape;135;p16"/>
          <p:cNvSpPr txBox="1"/>
          <p:nvPr>
            <p:ph type="title"/>
          </p:nvPr>
        </p:nvSpPr>
        <p:spPr>
          <a:xfrm>
            <a:off x="714300" y="430675"/>
            <a:ext cx="61818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 name="Google Shape;136;p16"/>
          <p:cNvSpPr txBox="1"/>
          <p:nvPr>
            <p:ph idx="1" type="subTitle"/>
          </p:nvPr>
        </p:nvSpPr>
        <p:spPr>
          <a:xfrm>
            <a:off x="714302" y="4042176"/>
            <a:ext cx="23712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7" name="Google Shape;137;p16"/>
          <p:cNvSpPr txBox="1"/>
          <p:nvPr>
            <p:ph idx="2" type="title"/>
          </p:nvPr>
        </p:nvSpPr>
        <p:spPr>
          <a:xfrm>
            <a:off x="714302" y="3631680"/>
            <a:ext cx="23712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138" name="Google Shape;138;p16"/>
          <p:cNvSpPr txBox="1"/>
          <p:nvPr>
            <p:ph idx="3" type="subTitle"/>
          </p:nvPr>
        </p:nvSpPr>
        <p:spPr>
          <a:xfrm>
            <a:off x="3386400" y="4042176"/>
            <a:ext cx="23712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 name="Google Shape;139;p16"/>
          <p:cNvSpPr txBox="1"/>
          <p:nvPr>
            <p:ph idx="4" type="title"/>
          </p:nvPr>
        </p:nvSpPr>
        <p:spPr>
          <a:xfrm>
            <a:off x="3386400" y="3631680"/>
            <a:ext cx="23712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140" name="Google Shape;140;p16"/>
          <p:cNvSpPr txBox="1"/>
          <p:nvPr>
            <p:ph idx="5" type="subTitle"/>
          </p:nvPr>
        </p:nvSpPr>
        <p:spPr>
          <a:xfrm>
            <a:off x="6058498" y="4042176"/>
            <a:ext cx="23712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1" name="Google Shape;141;p16"/>
          <p:cNvSpPr txBox="1"/>
          <p:nvPr>
            <p:ph idx="6" type="title"/>
          </p:nvPr>
        </p:nvSpPr>
        <p:spPr>
          <a:xfrm>
            <a:off x="6058498" y="3631680"/>
            <a:ext cx="23712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142" name="Google Shape;142;p16"/>
          <p:cNvSpPr txBox="1"/>
          <p:nvPr>
            <p:ph idx="7" type="subTitle"/>
          </p:nvPr>
        </p:nvSpPr>
        <p:spPr>
          <a:xfrm>
            <a:off x="714302" y="2296126"/>
            <a:ext cx="23712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3" name="Google Shape;143;p16"/>
          <p:cNvSpPr txBox="1"/>
          <p:nvPr>
            <p:ph idx="8" type="title"/>
          </p:nvPr>
        </p:nvSpPr>
        <p:spPr>
          <a:xfrm>
            <a:off x="714302" y="1885630"/>
            <a:ext cx="23712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144" name="Google Shape;144;p16"/>
          <p:cNvSpPr txBox="1"/>
          <p:nvPr>
            <p:ph idx="9" type="subTitle"/>
          </p:nvPr>
        </p:nvSpPr>
        <p:spPr>
          <a:xfrm>
            <a:off x="3386400" y="2296126"/>
            <a:ext cx="23712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 name="Google Shape;145;p16"/>
          <p:cNvSpPr txBox="1"/>
          <p:nvPr>
            <p:ph idx="13" type="title"/>
          </p:nvPr>
        </p:nvSpPr>
        <p:spPr>
          <a:xfrm>
            <a:off x="3386400" y="1885630"/>
            <a:ext cx="23712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146" name="Google Shape;146;p16"/>
          <p:cNvSpPr txBox="1"/>
          <p:nvPr>
            <p:ph idx="14" type="subTitle"/>
          </p:nvPr>
        </p:nvSpPr>
        <p:spPr>
          <a:xfrm>
            <a:off x="6058498" y="2296126"/>
            <a:ext cx="23712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7" name="Google Shape;147;p16"/>
          <p:cNvSpPr txBox="1"/>
          <p:nvPr>
            <p:ph idx="15" type="title"/>
          </p:nvPr>
        </p:nvSpPr>
        <p:spPr>
          <a:xfrm>
            <a:off x="6058498" y="1885630"/>
            <a:ext cx="23712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cxnSp>
        <p:nvCxnSpPr>
          <p:cNvPr id="148" name="Google Shape;148;p16"/>
          <p:cNvCxnSpPr/>
          <p:nvPr/>
        </p:nvCxnSpPr>
        <p:spPr>
          <a:xfrm>
            <a:off x="1500" y="11146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149" name="Google Shape;149;p16"/>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50" name="Google Shape;150;p16"/>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51" name="Google Shape;151;p16"/>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_2">
    <p:spTree>
      <p:nvGrpSpPr>
        <p:cNvPr id="152" name="Shape 152"/>
        <p:cNvGrpSpPr/>
        <p:nvPr/>
      </p:nvGrpSpPr>
      <p:grpSpPr>
        <a:xfrm>
          <a:off x="0" y="0"/>
          <a:ext cx="0" cy="0"/>
          <a:chOff x="0" y="0"/>
          <a:chExt cx="0" cy="0"/>
        </a:xfrm>
      </p:grpSpPr>
      <p:pic>
        <p:nvPicPr>
          <p:cNvPr id="153" name="Google Shape;153;p17"/>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154" name="Google Shape;154;p17"/>
          <p:cNvSpPr txBox="1"/>
          <p:nvPr>
            <p:ph idx="1" type="subTitle"/>
          </p:nvPr>
        </p:nvSpPr>
        <p:spPr>
          <a:xfrm>
            <a:off x="1781468" y="1849194"/>
            <a:ext cx="24672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17"/>
          <p:cNvSpPr txBox="1"/>
          <p:nvPr>
            <p:ph type="title"/>
          </p:nvPr>
        </p:nvSpPr>
        <p:spPr>
          <a:xfrm>
            <a:off x="714300" y="430675"/>
            <a:ext cx="63006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6" name="Google Shape;156;p17"/>
          <p:cNvSpPr txBox="1"/>
          <p:nvPr>
            <p:ph idx="2" type="title"/>
          </p:nvPr>
        </p:nvSpPr>
        <p:spPr>
          <a:xfrm>
            <a:off x="1781468" y="1381194"/>
            <a:ext cx="2467200" cy="4680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lt2"/>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57" name="Google Shape;157;p17"/>
          <p:cNvSpPr txBox="1"/>
          <p:nvPr>
            <p:ph idx="3" type="subTitle"/>
          </p:nvPr>
        </p:nvSpPr>
        <p:spPr>
          <a:xfrm>
            <a:off x="1774588" y="3707538"/>
            <a:ext cx="24672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17"/>
          <p:cNvSpPr txBox="1"/>
          <p:nvPr>
            <p:ph idx="4" type="title"/>
          </p:nvPr>
        </p:nvSpPr>
        <p:spPr>
          <a:xfrm>
            <a:off x="1774588" y="3239538"/>
            <a:ext cx="2467200" cy="4680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lt2"/>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59" name="Google Shape;159;p17"/>
          <p:cNvSpPr txBox="1"/>
          <p:nvPr>
            <p:ph idx="5" type="subTitle"/>
          </p:nvPr>
        </p:nvSpPr>
        <p:spPr>
          <a:xfrm>
            <a:off x="4902213" y="3707538"/>
            <a:ext cx="2467200" cy="82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17"/>
          <p:cNvSpPr txBox="1"/>
          <p:nvPr>
            <p:ph idx="6" type="title"/>
          </p:nvPr>
        </p:nvSpPr>
        <p:spPr>
          <a:xfrm>
            <a:off x="4902213" y="3239538"/>
            <a:ext cx="24672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200"/>
              <a:buNone/>
              <a:defRPr sz="2100">
                <a:solidFill>
                  <a:schemeClr val="lt2"/>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61" name="Google Shape;161;p17"/>
          <p:cNvSpPr txBox="1"/>
          <p:nvPr>
            <p:ph idx="7" type="subTitle"/>
          </p:nvPr>
        </p:nvSpPr>
        <p:spPr>
          <a:xfrm>
            <a:off x="4902213" y="1852438"/>
            <a:ext cx="2467200" cy="82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 name="Google Shape;162;p17"/>
          <p:cNvSpPr txBox="1"/>
          <p:nvPr>
            <p:ph idx="8" type="title"/>
          </p:nvPr>
        </p:nvSpPr>
        <p:spPr>
          <a:xfrm>
            <a:off x="4902213" y="1384438"/>
            <a:ext cx="24672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200"/>
              <a:buNone/>
              <a:defRPr sz="2100">
                <a:solidFill>
                  <a:schemeClr val="lt2"/>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cxnSp>
        <p:nvCxnSpPr>
          <p:cNvPr id="163" name="Google Shape;163;p17"/>
          <p:cNvCxnSpPr/>
          <p:nvPr/>
        </p:nvCxnSpPr>
        <p:spPr>
          <a:xfrm>
            <a:off x="1500" y="11146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164" name="Google Shape;164;p17"/>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65" name="Google Shape;165;p17"/>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66" name="Google Shape;166;p17"/>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4">
    <p:spTree>
      <p:nvGrpSpPr>
        <p:cNvPr id="167" name="Shape 167"/>
        <p:cNvGrpSpPr/>
        <p:nvPr/>
      </p:nvGrpSpPr>
      <p:grpSpPr>
        <a:xfrm>
          <a:off x="0" y="0"/>
          <a:ext cx="0" cy="0"/>
          <a:chOff x="0" y="0"/>
          <a:chExt cx="0" cy="0"/>
        </a:xfrm>
      </p:grpSpPr>
      <p:pic>
        <p:nvPicPr>
          <p:cNvPr id="168" name="Google Shape;168;p18"/>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169" name="Google Shape;169;p18"/>
          <p:cNvSpPr/>
          <p:nvPr/>
        </p:nvSpPr>
        <p:spPr>
          <a:xfrm>
            <a:off x="0" y="4525"/>
            <a:ext cx="9144000" cy="5148300"/>
          </a:xfrm>
          <a:prstGeom prst="rect">
            <a:avLst/>
          </a:prstGeom>
          <a:gradFill>
            <a:gsLst>
              <a:gs pos="0">
                <a:srgbClr val="000000">
                  <a:alpha val="54509"/>
                  <a:alpha val="24550"/>
                </a:srgbClr>
              </a:gs>
              <a:gs pos="100000">
                <a:srgbClr val="746565">
                  <a:alpha val="38039"/>
                  <a:alpha val="2455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8"/>
          <p:cNvSpPr txBox="1"/>
          <p:nvPr>
            <p:ph idx="1" type="subTitle"/>
          </p:nvPr>
        </p:nvSpPr>
        <p:spPr>
          <a:xfrm>
            <a:off x="714334" y="1348500"/>
            <a:ext cx="4296000" cy="153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300"/>
              <a:buNone/>
              <a:defRPr sz="2300"/>
            </a:lvl1pPr>
            <a:lvl2pPr lvl="1" rtl="0" algn="ctr">
              <a:lnSpc>
                <a:spcPct val="100000"/>
              </a:lnSpc>
              <a:spcBef>
                <a:spcPts val="0"/>
              </a:spcBef>
              <a:spcAft>
                <a:spcPts val="0"/>
              </a:spcAft>
              <a:buSzPts val="2300"/>
              <a:buNone/>
              <a:defRPr sz="2300"/>
            </a:lvl2pPr>
            <a:lvl3pPr lvl="2" rtl="0" algn="ctr">
              <a:lnSpc>
                <a:spcPct val="100000"/>
              </a:lnSpc>
              <a:spcBef>
                <a:spcPts val="0"/>
              </a:spcBef>
              <a:spcAft>
                <a:spcPts val="0"/>
              </a:spcAft>
              <a:buSzPts val="2300"/>
              <a:buNone/>
              <a:defRPr sz="2300"/>
            </a:lvl3pPr>
            <a:lvl4pPr lvl="3" rtl="0" algn="ctr">
              <a:lnSpc>
                <a:spcPct val="100000"/>
              </a:lnSpc>
              <a:spcBef>
                <a:spcPts val="0"/>
              </a:spcBef>
              <a:spcAft>
                <a:spcPts val="0"/>
              </a:spcAft>
              <a:buSzPts val="2300"/>
              <a:buNone/>
              <a:defRPr sz="2300"/>
            </a:lvl4pPr>
            <a:lvl5pPr lvl="4" rtl="0" algn="ctr">
              <a:lnSpc>
                <a:spcPct val="100000"/>
              </a:lnSpc>
              <a:spcBef>
                <a:spcPts val="0"/>
              </a:spcBef>
              <a:spcAft>
                <a:spcPts val="0"/>
              </a:spcAft>
              <a:buSzPts val="2300"/>
              <a:buNone/>
              <a:defRPr sz="2300"/>
            </a:lvl5pPr>
            <a:lvl6pPr lvl="5" rtl="0" algn="ctr">
              <a:lnSpc>
                <a:spcPct val="100000"/>
              </a:lnSpc>
              <a:spcBef>
                <a:spcPts val="0"/>
              </a:spcBef>
              <a:spcAft>
                <a:spcPts val="0"/>
              </a:spcAft>
              <a:buSzPts val="2300"/>
              <a:buNone/>
              <a:defRPr sz="2300"/>
            </a:lvl6pPr>
            <a:lvl7pPr lvl="6" rtl="0" algn="ctr">
              <a:lnSpc>
                <a:spcPct val="100000"/>
              </a:lnSpc>
              <a:spcBef>
                <a:spcPts val="0"/>
              </a:spcBef>
              <a:spcAft>
                <a:spcPts val="0"/>
              </a:spcAft>
              <a:buSzPts val="2300"/>
              <a:buNone/>
              <a:defRPr sz="2300"/>
            </a:lvl7pPr>
            <a:lvl8pPr lvl="7" rtl="0" algn="ctr">
              <a:lnSpc>
                <a:spcPct val="100000"/>
              </a:lnSpc>
              <a:spcBef>
                <a:spcPts val="0"/>
              </a:spcBef>
              <a:spcAft>
                <a:spcPts val="0"/>
              </a:spcAft>
              <a:buSzPts val="2300"/>
              <a:buNone/>
              <a:defRPr sz="2300"/>
            </a:lvl8pPr>
            <a:lvl9pPr lvl="8" rtl="0" algn="ctr">
              <a:lnSpc>
                <a:spcPct val="100000"/>
              </a:lnSpc>
              <a:spcBef>
                <a:spcPts val="0"/>
              </a:spcBef>
              <a:spcAft>
                <a:spcPts val="0"/>
              </a:spcAft>
              <a:buSzPts val="2300"/>
              <a:buNone/>
              <a:defRPr sz="2300"/>
            </a:lvl9pPr>
          </a:lstStyle>
          <a:p/>
        </p:txBody>
      </p:sp>
      <p:sp>
        <p:nvSpPr>
          <p:cNvPr id="171" name="Google Shape;171;p18"/>
          <p:cNvSpPr txBox="1"/>
          <p:nvPr>
            <p:ph type="title"/>
          </p:nvPr>
        </p:nvSpPr>
        <p:spPr>
          <a:xfrm>
            <a:off x="714300" y="3228213"/>
            <a:ext cx="4296000" cy="417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cxnSp>
        <p:nvCxnSpPr>
          <p:cNvPr id="172" name="Google Shape;172;p18"/>
          <p:cNvCxnSpPr/>
          <p:nvPr/>
        </p:nvCxnSpPr>
        <p:spPr>
          <a:xfrm>
            <a:off x="1500" y="2844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173" name="Google Shape;173;p18"/>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74" name="Google Shape;174;p18"/>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75" name="Google Shape;175;p18"/>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_1">
    <p:spTree>
      <p:nvGrpSpPr>
        <p:cNvPr id="176" name="Shape 176"/>
        <p:cNvGrpSpPr/>
        <p:nvPr/>
      </p:nvGrpSpPr>
      <p:grpSpPr>
        <a:xfrm>
          <a:off x="0" y="0"/>
          <a:ext cx="0" cy="0"/>
          <a:chOff x="0" y="0"/>
          <a:chExt cx="0" cy="0"/>
        </a:xfrm>
      </p:grpSpPr>
      <p:pic>
        <p:nvPicPr>
          <p:cNvPr id="177" name="Google Shape;177;p19"/>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178" name="Google Shape;178;p19"/>
          <p:cNvSpPr txBox="1"/>
          <p:nvPr>
            <p:ph idx="1" type="subTitle"/>
          </p:nvPr>
        </p:nvSpPr>
        <p:spPr>
          <a:xfrm>
            <a:off x="714300" y="3143925"/>
            <a:ext cx="2428200" cy="95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9" name="Google Shape;179;p19"/>
          <p:cNvSpPr txBox="1"/>
          <p:nvPr>
            <p:ph type="title"/>
          </p:nvPr>
        </p:nvSpPr>
        <p:spPr>
          <a:xfrm>
            <a:off x="714300" y="1716600"/>
            <a:ext cx="2428200" cy="955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lgn="l">
              <a:spcBef>
                <a:spcPts val="0"/>
              </a:spcBef>
              <a:spcAft>
                <a:spcPts val="0"/>
              </a:spcAft>
              <a:buSzPts val="3000"/>
              <a:buNone/>
              <a:defRPr/>
            </a:lvl2pPr>
            <a:lvl3pPr lvl="2" rtl="0" algn="l">
              <a:spcBef>
                <a:spcPts val="0"/>
              </a:spcBef>
              <a:spcAft>
                <a:spcPts val="0"/>
              </a:spcAft>
              <a:buSzPts val="3000"/>
              <a:buNone/>
              <a:defRPr/>
            </a:lvl3pPr>
            <a:lvl4pPr lvl="3" rtl="0" algn="l">
              <a:spcBef>
                <a:spcPts val="0"/>
              </a:spcBef>
              <a:spcAft>
                <a:spcPts val="0"/>
              </a:spcAft>
              <a:buSzPts val="3000"/>
              <a:buNone/>
              <a:defRPr/>
            </a:lvl4pPr>
            <a:lvl5pPr lvl="4" rtl="0" algn="l">
              <a:spcBef>
                <a:spcPts val="0"/>
              </a:spcBef>
              <a:spcAft>
                <a:spcPts val="0"/>
              </a:spcAft>
              <a:buSzPts val="3000"/>
              <a:buNone/>
              <a:defRPr/>
            </a:lvl5pPr>
            <a:lvl6pPr lvl="5" rtl="0" algn="l">
              <a:spcBef>
                <a:spcPts val="0"/>
              </a:spcBef>
              <a:spcAft>
                <a:spcPts val="0"/>
              </a:spcAft>
              <a:buSzPts val="3000"/>
              <a:buNone/>
              <a:defRPr/>
            </a:lvl6pPr>
            <a:lvl7pPr lvl="6" rtl="0" algn="l">
              <a:spcBef>
                <a:spcPts val="0"/>
              </a:spcBef>
              <a:spcAft>
                <a:spcPts val="0"/>
              </a:spcAft>
              <a:buSzPts val="3000"/>
              <a:buNone/>
              <a:defRPr/>
            </a:lvl7pPr>
            <a:lvl8pPr lvl="7" rtl="0" algn="l">
              <a:spcBef>
                <a:spcPts val="0"/>
              </a:spcBef>
              <a:spcAft>
                <a:spcPts val="0"/>
              </a:spcAft>
              <a:buSzPts val="3000"/>
              <a:buNone/>
              <a:defRPr/>
            </a:lvl8pPr>
            <a:lvl9pPr lvl="8" rtl="0" algn="l">
              <a:spcBef>
                <a:spcPts val="0"/>
              </a:spcBef>
              <a:spcAft>
                <a:spcPts val="0"/>
              </a:spcAft>
              <a:buSzPts val="3000"/>
              <a:buNone/>
              <a:defRPr/>
            </a:lvl9pPr>
          </a:lstStyle>
          <a:p/>
        </p:txBody>
      </p:sp>
      <p:cxnSp>
        <p:nvCxnSpPr>
          <p:cNvPr id="180" name="Google Shape;180;p19"/>
          <p:cNvCxnSpPr/>
          <p:nvPr/>
        </p:nvCxnSpPr>
        <p:spPr>
          <a:xfrm>
            <a:off x="1500" y="11146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181" name="Google Shape;181;p19"/>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82" name="Google Shape;182;p19"/>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83" name="Google Shape;183;p19"/>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_1_2">
    <p:spTree>
      <p:nvGrpSpPr>
        <p:cNvPr id="184" name="Shape 184"/>
        <p:cNvGrpSpPr/>
        <p:nvPr/>
      </p:nvGrpSpPr>
      <p:grpSpPr>
        <a:xfrm>
          <a:off x="0" y="0"/>
          <a:ext cx="0" cy="0"/>
          <a:chOff x="0" y="0"/>
          <a:chExt cx="0" cy="0"/>
        </a:xfrm>
      </p:grpSpPr>
      <p:pic>
        <p:nvPicPr>
          <p:cNvPr id="185" name="Google Shape;185;p20"/>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186" name="Google Shape;186;p20"/>
          <p:cNvSpPr txBox="1"/>
          <p:nvPr>
            <p:ph idx="1" type="subTitle"/>
          </p:nvPr>
        </p:nvSpPr>
        <p:spPr>
          <a:xfrm>
            <a:off x="714300" y="1267250"/>
            <a:ext cx="3785400" cy="333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187" name="Google Shape;187;p20"/>
          <p:cNvSpPr txBox="1"/>
          <p:nvPr>
            <p:ph type="title"/>
          </p:nvPr>
        </p:nvSpPr>
        <p:spPr>
          <a:xfrm>
            <a:off x="714300" y="430675"/>
            <a:ext cx="66858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8" name="Google Shape;188;p20"/>
          <p:cNvSpPr txBox="1"/>
          <p:nvPr>
            <p:ph idx="2" type="subTitle"/>
          </p:nvPr>
        </p:nvSpPr>
        <p:spPr>
          <a:xfrm>
            <a:off x="4644300" y="1267250"/>
            <a:ext cx="3785400" cy="333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200"/>
              <a:buChar char="●"/>
              <a:defRPr sz="12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cxnSp>
        <p:nvCxnSpPr>
          <p:cNvPr id="189" name="Google Shape;189;p20"/>
          <p:cNvCxnSpPr/>
          <p:nvPr/>
        </p:nvCxnSpPr>
        <p:spPr>
          <a:xfrm>
            <a:off x="1500" y="11146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190" name="Google Shape;190;p20"/>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91" name="Google Shape;191;p20"/>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92" name="Google Shape;192;p20"/>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pic>
        <p:nvPicPr>
          <p:cNvPr id="17" name="Google Shape;17;p3"/>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18" name="Google Shape;18;p3"/>
          <p:cNvSpPr/>
          <p:nvPr/>
        </p:nvSpPr>
        <p:spPr>
          <a:xfrm>
            <a:off x="0" y="4525"/>
            <a:ext cx="9144000" cy="5148300"/>
          </a:xfrm>
          <a:prstGeom prst="rect">
            <a:avLst/>
          </a:prstGeom>
          <a:gradFill>
            <a:gsLst>
              <a:gs pos="0">
                <a:srgbClr val="000000">
                  <a:alpha val="54509"/>
                  <a:alpha val="24550"/>
                </a:srgbClr>
              </a:gs>
              <a:gs pos="100000">
                <a:srgbClr val="746565">
                  <a:alpha val="38039"/>
                  <a:alpha val="2455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type="title"/>
          </p:nvPr>
        </p:nvSpPr>
        <p:spPr>
          <a:xfrm>
            <a:off x="5415600" y="1898075"/>
            <a:ext cx="2862000" cy="1426500"/>
          </a:xfrm>
          <a:prstGeom prst="rect">
            <a:avLst/>
          </a:prstGeom>
        </p:spPr>
        <p:txBody>
          <a:bodyPr anchorCtr="0" anchor="ctr" bIns="91425" lIns="91425" spcFirstLastPara="1" rIns="91425" wrap="square" tIns="91425">
            <a:noAutofit/>
          </a:bodyPr>
          <a:lstStyle>
            <a:lvl1pPr lvl="0" algn="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hasCustomPrompt="1" idx="2" type="title"/>
          </p:nvPr>
        </p:nvSpPr>
        <p:spPr>
          <a:xfrm>
            <a:off x="2516829" y="2324375"/>
            <a:ext cx="1416900" cy="5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48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cxnSp>
        <p:nvCxnSpPr>
          <p:cNvPr id="21" name="Google Shape;21;p3"/>
          <p:cNvCxnSpPr/>
          <p:nvPr/>
        </p:nvCxnSpPr>
        <p:spPr>
          <a:xfrm rot="10800000">
            <a:off x="1500" y="2844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22" name="Google Shape;22;p3"/>
          <p:cNvCxnSpPr/>
          <p:nvPr/>
        </p:nvCxnSpPr>
        <p:spPr>
          <a:xfrm>
            <a:off x="8789225" y="-20175"/>
            <a:ext cx="0" cy="5173500"/>
          </a:xfrm>
          <a:prstGeom prst="straightConnector1">
            <a:avLst/>
          </a:prstGeom>
          <a:noFill/>
          <a:ln cap="flat" cmpd="sng" w="9525">
            <a:solidFill>
              <a:schemeClr val="lt1"/>
            </a:solidFill>
            <a:prstDash val="solid"/>
            <a:round/>
            <a:headEnd len="med" w="med" type="none"/>
            <a:tailEnd len="med" w="med" type="none"/>
          </a:ln>
        </p:spPr>
      </p:cxnSp>
      <p:sp>
        <p:nvSpPr>
          <p:cNvPr id="23" name="Google Shape;23;p3"/>
          <p:cNvSpPr txBox="1"/>
          <p:nvPr>
            <p:ph idx="1" type="subTitle"/>
          </p:nvPr>
        </p:nvSpPr>
        <p:spPr>
          <a:xfrm>
            <a:off x="5421600" y="4023825"/>
            <a:ext cx="2856000" cy="527100"/>
          </a:xfrm>
          <a:prstGeom prst="rect">
            <a:avLst/>
          </a:prstGeom>
          <a:noFill/>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a:lvl1pPr>
            <a:lvl2pPr lvl="1" rtl="0" algn="r">
              <a:lnSpc>
                <a:spcPct val="100000"/>
              </a:lnSpc>
              <a:spcBef>
                <a:spcPts val="0"/>
              </a:spcBef>
              <a:spcAft>
                <a:spcPts val="0"/>
              </a:spcAft>
              <a:buSzPts val="1800"/>
              <a:buNone/>
              <a:defRPr sz="1800"/>
            </a:lvl2pPr>
            <a:lvl3pPr lvl="2" rtl="0" algn="r">
              <a:lnSpc>
                <a:spcPct val="100000"/>
              </a:lnSpc>
              <a:spcBef>
                <a:spcPts val="0"/>
              </a:spcBef>
              <a:spcAft>
                <a:spcPts val="0"/>
              </a:spcAft>
              <a:buSzPts val="1800"/>
              <a:buNone/>
              <a:defRPr sz="1800"/>
            </a:lvl3pPr>
            <a:lvl4pPr lvl="3" rtl="0" algn="r">
              <a:lnSpc>
                <a:spcPct val="100000"/>
              </a:lnSpc>
              <a:spcBef>
                <a:spcPts val="0"/>
              </a:spcBef>
              <a:spcAft>
                <a:spcPts val="0"/>
              </a:spcAft>
              <a:buSzPts val="1800"/>
              <a:buNone/>
              <a:defRPr sz="1800"/>
            </a:lvl4pPr>
            <a:lvl5pPr lvl="4" rtl="0" algn="r">
              <a:lnSpc>
                <a:spcPct val="100000"/>
              </a:lnSpc>
              <a:spcBef>
                <a:spcPts val="0"/>
              </a:spcBef>
              <a:spcAft>
                <a:spcPts val="0"/>
              </a:spcAft>
              <a:buSzPts val="1800"/>
              <a:buNone/>
              <a:defRPr sz="1800"/>
            </a:lvl5pPr>
            <a:lvl6pPr lvl="5" rtl="0" algn="r">
              <a:lnSpc>
                <a:spcPct val="100000"/>
              </a:lnSpc>
              <a:spcBef>
                <a:spcPts val="0"/>
              </a:spcBef>
              <a:spcAft>
                <a:spcPts val="0"/>
              </a:spcAft>
              <a:buSzPts val="1800"/>
              <a:buNone/>
              <a:defRPr sz="1800"/>
            </a:lvl6pPr>
            <a:lvl7pPr lvl="6" rtl="0" algn="r">
              <a:lnSpc>
                <a:spcPct val="100000"/>
              </a:lnSpc>
              <a:spcBef>
                <a:spcPts val="0"/>
              </a:spcBef>
              <a:spcAft>
                <a:spcPts val="0"/>
              </a:spcAft>
              <a:buSzPts val="1800"/>
              <a:buNone/>
              <a:defRPr sz="1800"/>
            </a:lvl7pPr>
            <a:lvl8pPr lvl="7" rtl="0" algn="r">
              <a:lnSpc>
                <a:spcPct val="100000"/>
              </a:lnSpc>
              <a:spcBef>
                <a:spcPts val="0"/>
              </a:spcBef>
              <a:spcAft>
                <a:spcPts val="0"/>
              </a:spcAft>
              <a:buSzPts val="1800"/>
              <a:buNone/>
              <a:defRPr sz="1800"/>
            </a:lvl8pPr>
            <a:lvl9pPr lvl="8" rtl="0" algn="r">
              <a:lnSpc>
                <a:spcPct val="100000"/>
              </a:lnSpc>
              <a:spcBef>
                <a:spcPts val="0"/>
              </a:spcBef>
              <a:spcAft>
                <a:spcPts val="0"/>
              </a:spcAft>
              <a:buSzPts val="1800"/>
              <a:buNone/>
              <a:defRPr sz="1800"/>
            </a:lvl9pPr>
          </a:lstStyle>
          <a:p/>
        </p:txBody>
      </p:sp>
      <p:cxnSp>
        <p:nvCxnSpPr>
          <p:cNvPr id="24" name="Google Shape;24;p3"/>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_1">
    <p:spTree>
      <p:nvGrpSpPr>
        <p:cNvPr id="193" name="Shape 193"/>
        <p:cNvGrpSpPr/>
        <p:nvPr/>
      </p:nvGrpSpPr>
      <p:grpSpPr>
        <a:xfrm>
          <a:off x="0" y="0"/>
          <a:ext cx="0" cy="0"/>
          <a:chOff x="0" y="0"/>
          <a:chExt cx="0" cy="0"/>
        </a:xfrm>
      </p:grpSpPr>
      <p:pic>
        <p:nvPicPr>
          <p:cNvPr id="194" name="Google Shape;194;p21"/>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195" name="Google Shape;195;p21"/>
          <p:cNvSpPr/>
          <p:nvPr/>
        </p:nvSpPr>
        <p:spPr>
          <a:xfrm>
            <a:off x="0" y="4525"/>
            <a:ext cx="9144000" cy="5148300"/>
          </a:xfrm>
          <a:prstGeom prst="rect">
            <a:avLst/>
          </a:prstGeom>
          <a:gradFill>
            <a:gsLst>
              <a:gs pos="0">
                <a:srgbClr val="000000">
                  <a:alpha val="54509"/>
                  <a:alpha val="24550"/>
                </a:srgbClr>
              </a:gs>
              <a:gs pos="100000">
                <a:srgbClr val="746565">
                  <a:alpha val="38039"/>
                  <a:alpha val="2455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txBox="1"/>
          <p:nvPr>
            <p:ph idx="1" type="subTitle"/>
          </p:nvPr>
        </p:nvSpPr>
        <p:spPr>
          <a:xfrm>
            <a:off x="4987400" y="2119450"/>
            <a:ext cx="3442200" cy="1517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97" name="Google Shape;197;p21"/>
          <p:cNvSpPr txBox="1"/>
          <p:nvPr>
            <p:ph type="title"/>
          </p:nvPr>
        </p:nvSpPr>
        <p:spPr>
          <a:xfrm>
            <a:off x="4987500" y="1025650"/>
            <a:ext cx="3442200" cy="81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4800"/>
            </a:lvl1pPr>
            <a:lvl2pPr lvl="1" rtl="0" algn="l">
              <a:spcBef>
                <a:spcPts val="0"/>
              </a:spcBef>
              <a:spcAft>
                <a:spcPts val="0"/>
              </a:spcAft>
              <a:buSzPts val="3000"/>
              <a:buNone/>
              <a:defRPr/>
            </a:lvl2pPr>
            <a:lvl3pPr lvl="2" rtl="0" algn="l">
              <a:spcBef>
                <a:spcPts val="0"/>
              </a:spcBef>
              <a:spcAft>
                <a:spcPts val="0"/>
              </a:spcAft>
              <a:buSzPts val="3000"/>
              <a:buNone/>
              <a:defRPr/>
            </a:lvl3pPr>
            <a:lvl4pPr lvl="3" rtl="0" algn="l">
              <a:spcBef>
                <a:spcPts val="0"/>
              </a:spcBef>
              <a:spcAft>
                <a:spcPts val="0"/>
              </a:spcAft>
              <a:buSzPts val="3000"/>
              <a:buNone/>
              <a:defRPr/>
            </a:lvl4pPr>
            <a:lvl5pPr lvl="4" rtl="0" algn="l">
              <a:spcBef>
                <a:spcPts val="0"/>
              </a:spcBef>
              <a:spcAft>
                <a:spcPts val="0"/>
              </a:spcAft>
              <a:buSzPts val="3000"/>
              <a:buNone/>
              <a:defRPr/>
            </a:lvl5pPr>
            <a:lvl6pPr lvl="5" rtl="0" algn="l">
              <a:spcBef>
                <a:spcPts val="0"/>
              </a:spcBef>
              <a:spcAft>
                <a:spcPts val="0"/>
              </a:spcAft>
              <a:buSzPts val="3000"/>
              <a:buNone/>
              <a:defRPr/>
            </a:lvl6pPr>
            <a:lvl7pPr lvl="6" rtl="0" algn="l">
              <a:spcBef>
                <a:spcPts val="0"/>
              </a:spcBef>
              <a:spcAft>
                <a:spcPts val="0"/>
              </a:spcAft>
              <a:buSzPts val="3000"/>
              <a:buNone/>
              <a:defRPr/>
            </a:lvl7pPr>
            <a:lvl8pPr lvl="7" rtl="0" algn="l">
              <a:spcBef>
                <a:spcPts val="0"/>
              </a:spcBef>
              <a:spcAft>
                <a:spcPts val="0"/>
              </a:spcAft>
              <a:buSzPts val="3000"/>
              <a:buNone/>
              <a:defRPr/>
            </a:lvl8pPr>
            <a:lvl9pPr lvl="8" rtl="0" algn="l">
              <a:spcBef>
                <a:spcPts val="0"/>
              </a:spcBef>
              <a:spcAft>
                <a:spcPts val="0"/>
              </a:spcAft>
              <a:buSzPts val="3000"/>
              <a:buNone/>
              <a:defRPr/>
            </a:lvl9pPr>
          </a:lstStyle>
          <a:p/>
        </p:txBody>
      </p:sp>
      <p:cxnSp>
        <p:nvCxnSpPr>
          <p:cNvPr id="198" name="Google Shape;198;p21"/>
          <p:cNvCxnSpPr/>
          <p:nvPr/>
        </p:nvCxnSpPr>
        <p:spPr>
          <a:xfrm>
            <a:off x="1500" y="284425"/>
            <a:ext cx="9152100" cy="0"/>
          </a:xfrm>
          <a:prstGeom prst="straightConnector1">
            <a:avLst/>
          </a:prstGeom>
          <a:noFill/>
          <a:ln cap="flat" cmpd="sng" w="9525">
            <a:solidFill>
              <a:schemeClr val="lt1"/>
            </a:solidFill>
            <a:prstDash val="solid"/>
            <a:round/>
            <a:headEnd len="med" w="med" type="none"/>
            <a:tailEnd len="med" w="med" type="none"/>
          </a:ln>
        </p:spPr>
      </p:cxnSp>
      <p:sp>
        <p:nvSpPr>
          <p:cNvPr id="199" name="Google Shape;199;p21"/>
          <p:cNvSpPr txBox="1"/>
          <p:nvPr/>
        </p:nvSpPr>
        <p:spPr>
          <a:xfrm>
            <a:off x="3804000" y="3715429"/>
            <a:ext cx="4625700" cy="5574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lt1"/>
                </a:solidFill>
                <a:latin typeface="Barlow Medium"/>
                <a:ea typeface="Barlow Medium"/>
                <a:cs typeface="Barlow Medium"/>
                <a:sym typeface="Barlow Medium"/>
              </a:rPr>
              <a:t>CREDITS: This presentation template was created by </a:t>
            </a:r>
            <a:r>
              <a:rPr lang="en" sz="1200">
                <a:solidFill>
                  <a:schemeClr val="lt1"/>
                </a:solidFill>
                <a:uFill>
                  <a:noFill/>
                </a:uFill>
                <a:latin typeface="Barlow Medium"/>
                <a:ea typeface="Barlow Medium"/>
                <a:cs typeface="Barlow Medium"/>
                <a:sym typeface="Barlow Medium"/>
                <a:hlinkClick r:id="rId3">
                  <a:extLst>
                    <a:ext uri="{A12FA001-AC4F-418D-AE19-62706E023703}">
                      <ahyp:hlinkClr val="tx"/>
                    </a:ext>
                  </a:extLst>
                </a:hlinkClick>
              </a:rPr>
              <a:t>Slidesgo</a:t>
            </a:r>
            <a:r>
              <a:rPr lang="en" sz="1200">
                <a:solidFill>
                  <a:schemeClr val="lt1"/>
                </a:solidFill>
                <a:latin typeface="Barlow Medium"/>
                <a:ea typeface="Barlow Medium"/>
                <a:cs typeface="Barlow Medium"/>
                <a:sym typeface="Barlow Medium"/>
              </a:rPr>
              <a:t>, including icons by </a:t>
            </a:r>
            <a:r>
              <a:rPr lang="en" sz="1200">
                <a:solidFill>
                  <a:schemeClr val="lt1"/>
                </a:solidFill>
                <a:uFill>
                  <a:noFill/>
                </a:uFill>
                <a:latin typeface="Barlow Medium"/>
                <a:ea typeface="Barlow Medium"/>
                <a:cs typeface="Barlow Medium"/>
                <a:sym typeface="Barlow Medium"/>
                <a:hlinkClick r:id="rId4">
                  <a:extLst>
                    <a:ext uri="{A12FA001-AC4F-418D-AE19-62706E023703}">
                      <ahyp:hlinkClr val="tx"/>
                    </a:ext>
                  </a:extLst>
                </a:hlinkClick>
              </a:rPr>
              <a:t>Flaticon</a:t>
            </a:r>
            <a:r>
              <a:rPr lang="en" sz="1200">
                <a:solidFill>
                  <a:schemeClr val="lt1"/>
                </a:solidFill>
                <a:latin typeface="Barlow Medium"/>
                <a:ea typeface="Barlow Medium"/>
                <a:cs typeface="Barlow Medium"/>
                <a:sym typeface="Barlow Medium"/>
              </a:rPr>
              <a:t> and infographics &amp; images by </a:t>
            </a:r>
            <a:r>
              <a:rPr lang="en" sz="1200">
                <a:solidFill>
                  <a:schemeClr val="lt1"/>
                </a:solidFill>
                <a:uFill>
                  <a:noFill/>
                </a:uFill>
                <a:latin typeface="Barlow Medium"/>
                <a:ea typeface="Barlow Medium"/>
                <a:cs typeface="Barlow Medium"/>
                <a:sym typeface="Barlow Medium"/>
                <a:hlinkClick r:id="rId5">
                  <a:extLst>
                    <a:ext uri="{A12FA001-AC4F-418D-AE19-62706E023703}">
                      <ahyp:hlinkClr val="tx"/>
                    </a:ext>
                  </a:extLst>
                </a:hlinkClick>
              </a:rPr>
              <a:t>Freepik</a:t>
            </a:r>
            <a:endParaRPr sz="1200">
              <a:solidFill>
                <a:schemeClr val="lt1"/>
              </a:solidFill>
              <a:latin typeface="Barlow Medium"/>
              <a:ea typeface="Barlow Medium"/>
              <a:cs typeface="Barlow Medium"/>
              <a:sym typeface="Barlow Medium"/>
            </a:endParaRPr>
          </a:p>
        </p:txBody>
      </p:sp>
      <p:cxnSp>
        <p:nvCxnSpPr>
          <p:cNvPr id="200" name="Google Shape;200;p21"/>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201" name="Google Shape;201;p21"/>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202" name="Google Shape;202;p21"/>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203" name="Shape 203"/>
        <p:cNvGrpSpPr/>
        <p:nvPr/>
      </p:nvGrpSpPr>
      <p:grpSpPr>
        <a:xfrm>
          <a:off x="0" y="0"/>
          <a:ext cx="0" cy="0"/>
          <a:chOff x="0" y="0"/>
          <a:chExt cx="0" cy="0"/>
        </a:xfrm>
      </p:grpSpPr>
      <p:pic>
        <p:nvPicPr>
          <p:cNvPr id="204" name="Google Shape;204;p22"/>
          <p:cNvPicPr preferRelativeResize="0"/>
          <p:nvPr/>
        </p:nvPicPr>
        <p:blipFill>
          <a:blip r:embed="rId2">
            <a:alphaModFix/>
          </a:blip>
          <a:stretch>
            <a:fillRect/>
          </a:stretch>
        </p:blipFill>
        <p:spPr>
          <a:xfrm>
            <a:off x="5550" y="0"/>
            <a:ext cx="9144001" cy="513445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
    <p:spTree>
      <p:nvGrpSpPr>
        <p:cNvPr id="205" name="Shape 205"/>
        <p:cNvGrpSpPr/>
        <p:nvPr/>
      </p:nvGrpSpPr>
      <p:grpSpPr>
        <a:xfrm>
          <a:off x="0" y="0"/>
          <a:ext cx="0" cy="0"/>
          <a:chOff x="0" y="0"/>
          <a:chExt cx="0" cy="0"/>
        </a:xfrm>
      </p:grpSpPr>
      <p:pic>
        <p:nvPicPr>
          <p:cNvPr id="206" name="Google Shape;206;p23"/>
          <p:cNvPicPr preferRelativeResize="0"/>
          <p:nvPr/>
        </p:nvPicPr>
        <p:blipFill>
          <a:blip r:embed="rId2">
            <a:alphaModFix/>
          </a:blip>
          <a:stretch>
            <a:fillRect/>
          </a:stretch>
        </p:blipFill>
        <p:spPr>
          <a:xfrm>
            <a:off x="5550" y="0"/>
            <a:ext cx="9144001" cy="5134450"/>
          </a:xfrm>
          <a:prstGeom prst="rect">
            <a:avLst/>
          </a:prstGeom>
          <a:noFill/>
          <a:ln>
            <a:noFill/>
          </a:ln>
        </p:spPr>
      </p:pic>
      <p:cxnSp>
        <p:nvCxnSpPr>
          <p:cNvPr id="207" name="Google Shape;207;p23"/>
          <p:cNvCxnSpPr/>
          <p:nvPr/>
        </p:nvCxnSpPr>
        <p:spPr>
          <a:xfrm>
            <a:off x="8778250" y="-20175"/>
            <a:ext cx="0" cy="5173500"/>
          </a:xfrm>
          <a:prstGeom prst="straightConnector1">
            <a:avLst/>
          </a:prstGeom>
          <a:noFill/>
          <a:ln cap="flat" cmpd="sng" w="9525">
            <a:solidFill>
              <a:schemeClr val="lt1"/>
            </a:solidFill>
            <a:prstDash val="solid"/>
            <a:round/>
            <a:headEnd len="med" w="med" type="none"/>
            <a:tailEnd len="med" w="med" type="none"/>
          </a:ln>
        </p:spPr>
      </p:cxnSp>
      <p:cxnSp>
        <p:nvCxnSpPr>
          <p:cNvPr id="208" name="Google Shape;208;p23"/>
          <p:cNvCxnSpPr/>
          <p:nvPr/>
        </p:nvCxnSpPr>
        <p:spPr>
          <a:xfrm>
            <a:off x="365875" y="-20175"/>
            <a:ext cx="0" cy="5173500"/>
          </a:xfrm>
          <a:prstGeom prst="straightConnector1">
            <a:avLst/>
          </a:prstGeom>
          <a:noFill/>
          <a:ln cap="flat" cmpd="sng" w="9525">
            <a:solidFill>
              <a:schemeClr val="lt1"/>
            </a:solidFill>
            <a:prstDash val="solid"/>
            <a:round/>
            <a:headEnd len="med" w="med" type="none"/>
            <a:tailEnd len="med" w="med" type="none"/>
          </a:ln>
        </p:spPr>
      </p:cxnSp>
      <p:cxnSp>
        <p:nvCxnSpPr>
          <p:cNvPr id="209" name="Google Shape;209;p23"/>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210" name="Shape 210"/>
        <p:cNvGrpSpPr/>
        <p:nvPr/>
      </p:nvGrpSpPr>
      <p:grpSpPr>
        <a:xfrm>
          <a:off x="0" y="0"/>
          <a:ext cx="0" cy="0"/>
          <a:chOff x="0" y="0"/>
          <a:chExt cx="0" cy="0"/>
        </a:xfrm>
      </p:grpSpPr>
      <p:pic>
        <p:nvPicPr>
          <p:cNvPr id="211" name="Google Shape;211;p24"/>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212" name="Google Shape;212;p24"/>
          <p:cNvSpPr txBox="1"/>
          <p:nvPr>
            <p:ph type="title"/>
          </p:nvPr>
        </p:nvSpPr>
        <p:spPr>
          <a:xfrm>
            <a:off x="714300" y="430675"/>
            <a:ext cx="66858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3" name="Google Shape;213;p24"/>
          <p:cNvSpPr txBox="1"/>
          <p:nvPr>
            <p:ph hasCustomPrompt="1" idx="2" type="title"/>
          </p:nvPr>
        </p:nvSpPr>
        <p:spPr>
          <a:xfrm>
            <a:off x="1628700" y="1250825"/>
            <a:ext cx="2943300" cy="5970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600"/>
              <a:buNone/>
              <a:defRPr sz="3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14" name="Google Shape;214;p24"/>
          <p:cNvSpPr txBox="1"/>
          <p:nvPr>
            <p:ph idx="1" type="subTitle"/>
          </p:nvPr>
        </p:nvSpPr>
        <p:spPr>
          <a:xfrm>
            <a:off x="1628700" y="1856900"/>
            <a:ext cx="2943300" cy="282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4"/>
          <p:cNvSpPr txBox="1"/>
          <p:nvPr>
            <p:ph hasCustomPrompt="1" idx="3" type="title"/>
          </p:nvPr>
        </p:nvSpPr>
        <p:spPr>
          <a:xfrm>
            <a:off x="1628700" y="2496566"/>
            <a:ext cx="2943300" cy="5970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600"/>
              <a:buNone/>
              <a:defRPr sz="3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16" name="Google Shape;216;p24"/>
          <p:cNvSpPr txBox="1"/>
          <p:nvPr>
            <p:ph idx="4" type="subTitle"/>
          </p:nvPr>
        </p:nvSpPr>
        <p:spPr>
          <a:xfrm>
            <a:off x="1628700" y="3102627"/>
            <a:ext cx="2943300" cy="282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24"/>
          <p:cNvSpPr txBox="1"/>
          <p:nvPr>
            <p:ph hasCustomPrompt="1" idx="5" type="title"/>
          </p:nvPr>
        </p:nvSpPr>
        <p:spPr>
          <a:xfrm>
            <a:off x="1628700" y="3675633"/>
            <a:ext cx="2943300" cy="5970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600"/>
              <a:buNone/>
              <a:defRPr sz="3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18" name="Google Shape;218;p24"/>
          <p:cNvSpPr txBox="1"/>
          <p:nvPr>
            <p:ph idx="6" type="subTitle"/>
          </p:nvPr>
        </p:nvSpPr>
        <p:spPr>
          <a:xfrm>
            <a:off x="1628700" y="4281700"/>
            <a:ext cx="2943300" cy="2619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19" name="Google Shape;219;p24"/>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220" name="Google Shape;220;p24"/>
          <p:cNvCxnSpPr/>
          <p:nvPr/>
        </p:nvCxnSpPr>
        <p:spPr>
          <a:xfrm>
            <a:off x="1500" y="11146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221" name="Google Shape;221;p24"/>
          <p:cNvCxnSpPr/>
          <p:nvPr/>
        </p:nvCxnSpPr>
        <p:spPr>
          <a:xfrm>
            <a:off x="1500" y="4864375"/>
            <a:ext cx="91521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25" name="Shape 225"/>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26" name="Shape 226"/>
        <p:cNvGrpSpPr/>
        <p:nvPr/>
      </p:nvGrpSpPr>
      <p:grpSpPr>
        <a:xfrm>
          <a:off x="0" y="0"/>
          <a:ext cx="0" cy="0"/>
          <a:chOff x="0" y="0"/>
          <a:chExt cx="0" cy="0"/>
        </a:xfrm>
      </p:grpSpPr>
      <p:sp>
        <p:nvSpPr>
          <p:cNvPr id="227" name="Google Shape;227;p2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pic>
        <p:nvPicPr>
          <p:cNvPr id="26" name="Google Shape;26;p4"/>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27" name="Google Shape;27;p4"/>
          <p:cNvSpPr txBox="1"/>
          <p:nvPr>
            <p:ph idx="1" type="subTitle"/>
          </p:nvPr>
        </p:nvSpPr>
        <p:spPr>
          <a:xfrm>
            <a:off x="714375" y="1200150"/>
            <a:ext cx="7715400" cy="340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200"/>
              <a:buAutoNum type="arabicPeriod"/>
              <a:defRPr sz="12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p:txBody>
      </p:sp>
      <p:sp>
        <p:nvSpPr>
          <p:cNvPr id="28" name="Google Shape;28;p4"/>
          <p:cNvSpPr txBox="1"/>
          <p:nvPr>
            <p:ph type="title"/>
          </p:nvPr>
        </p:nvSpPr>
        <p:spPr>
          <a:xfrm>
            <a:off x="714300" y="430675"/>
            <a:ext cx="62919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29" name="Google Shape;29;p4"/>
          <p:cNvCxnSpPr/>
          <p:nvPr/>
        </p:nvCxnSpPr>
        <p:spPr>
          <a:xfrm>
            <a:off x="1500" y="11146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30" name="Google Shape;30;p4"/>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31" name="Google Shape;31;p4"/>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32" name="Google Shape;32;p4"/>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pic>
        <p:nvPicPr>
          <p:cNvPr id="34" name="Google Shape;34;p5"/>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35" name="Google Shape;35;p5"/>
          <p:cNvSpPr txBox="1"/>
          <p:nvPr>
            <p:ph type="title"/>
          </p:nvPr>
        </p:nvSpPr>
        <p:spPr>
          <a:xfrm>
            <a:off x="714300" y="430675"/>
            <a:ext cx="6622800" cy="468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5"/>
          <p:cNvSpPr txBox="1"/>
          <p:nvPr>
            <p:ph idx="1" type="subTitle"/>
          </p:nvPr>
        </p:nvSpPr>
        <p:spPr>
          <a:xfrm>
            <a:off x="1314206" y="3206700"/>
            <a:ext cx="2309400" cy="70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 name="Google Shape;37;p5"/>
          <p:cNvSpPr txBox="1"/>
          <p:nvPr>
            <p:ph idx="2" type="title"/>
          </p:nvPr>
        </p:nvSpPr>
        <p:spPr>
          <a:xfrm>
            <a:off x="1314206" y="2738700"/>
            <a:ext cx="23094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sp>
        <p:nvSpPr>
          <p:cNvPr id="38" name="Google Shape;38;p5"/>
          <p:cNvSpPr txBox="1"/>
          <p:nvPr>
            <p:ph idx="3" type="subTitle"/>
          </p:nvPr>
        </p:nvSpPr>
        <p:spPr>
          <a:xfrm>
            <a:off x="5520394" y="3206700"/>
            <a:ext cx="2309400" cy="70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 name="Google Shape;39;p5"/>
          <p:cNvSpPr txBox="1"/>
          <p:nvPr>
            <p:ph idx="4" type="title"/>
          </p:nvPr>
        </p:nvSpPr>
        <p:spPr>
          <a:xfrm>
            <a:off x="5520394" y="2738700"/>
            <a:ext cx="23094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p:txBody>
      </p:sp>
      <p:cxnSp>
        <p:nvCxnSpPr>
          <p:cNvPr id="40" name="Google Shape;40;p5"/>
          <p:cNvCxnSpPr/>
          <p:nvPr/>
        </p:nvCxnSpPr>
        <p:spPr>
          <a:xfrm>
            <a:off x="1500" y="11146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41" name="Google Shape;41;p5"/>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42" name="Google Shape;42;p5"/>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43" name="Google Shape;43;p5"/>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pic>
        <p:nvPicPr>
          <p:cNvPr id="45" name="Google Shape;45;p6"/>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46" name="Google Shape;46;p6"/>
          <p:cNvSpPr txBox="1"/>
          <p:nvPr>
            <p:ph type="title"/>
          </p:nvPr>
        </p:nvSpPr>
        <p:spPr>
          <a:xfrm>
            <a:off x="714300" y="430675"/>
            <a:ext cx="67989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7" name="Google Shape;47;p6"/>
          <p:cNvCxnSpPr/>
          <p:nvPr/>
        </p:nvCxnSpPr>
        <p:spPr>
          <a:xfrm>
            <a:off x="1500" y="11146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48" name="Google Shape;48;p6"/>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49" name="Google Shape;49;p6"/>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50" name="Google Shape;50;p6"/>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1" name="Shape 51"/>
        <p:cNvGrpSpPr/>
        <p:nvPr/>
      </p:nvGrpSpPr>
      <p:grpSpPr>
        <a:xfrm>
          <a:off x="0" y="0"/>
          <a:ext cx="0" cy="0"/>
          <a:chOff x="0" y="0"/>
          <a:chExt cx="0" cy="0"/>
        </a:xfrm>
      </p:grpSpPr>
      <p:pic>
        <p:nvPicPr>
          <p:cNvPr id="52" name="Google Shape;52;p7"/>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53" name="Google Shape;53;p7"/>
          <p:cNvSpPr txBox="1"/>
          <p:nvPr>
            <p:ph idx="1" type="subTitle"/>
          </p:nvPr>
        </p:nvSpPr>
        <p:spPr>
          <a:xfrm>
            <a:off x="714300" y="1572025"/>
            <a:ext cx="4117200" cy="237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000"/>
              <a:buFont typeface="Anaheim"/>
              <a:buChar char="●"/>
              <a:defRPr sz="1600"/>
            </a:lvl1pPr>
            <a:lvl2pPr lvl="1" rtl="0">
              <a:lnSpc>
                <a:spcPct val="100000"/>
              </a:lnSpc>
              <a:spcBef>
                <a:spcPts val="0"/>
              </a:spcBef>
              <a:spcAft>
                <a:spcPts val="0"/>
              </a:spcAft>
              <a:buClr>
                <a:srgbClr val="595959"/>
              </a:buClr>
              <a:buSzPts val="1400"/>
              <a:buFont typeface="Anaheim"/>
              <a:buChar char="○"/>
              <a:defRPr/>
            </a:lvl2pPr>
            <a:lvl3pPr lvl="2" rtl="0">
              <a:lnSpc>
                <a:spcPct val="100000"/>
              </a:lnSpc>
              <a:spcBef>
                <a:spcPts val="0"/>
              </a:spcBef>
              <a:spcAft>
                <a:spcPts val="0"/>
              </a:spcAft>
              <a:buClr>
                <a:srgbClr val="595959"/>
              </a:buClr>
              <a:buSzPts val="1400"/>
              <a:buFont typeface="Anaheim"/>
              <a:buChar char="■"/>
              <a:defRPr/>
            </a:lvl3pPr>
            <a:lvl4pPr lvl="3" rtl="0">
              <a:lnSpc>
                <a:spcPct val="100000"/>
              </a:lnSpc>
              <a:spcBef>
                <a:spcPts val="0"/>
              </a:spcBef>
              <a:spcAft>
                <a:spcPts val="0"/>
              </a:spcAft>
              <a:buClr>
                <a:srgbClr val="595959"/>
              </a:buClr>
              <a:buSzPts val="1400"/>
              <a:buFont typeface="Anaheim"/>
              <a:buChar char="●"/>
              <a:defRPr/>
            </a:lvl4pPr>
            <a:lvl5pPr lvl="4" rtl="0">
              <a:lnSpc>
                <a:spcPct val="100000"/>
              </a:lnSpc>
              <a:spcBef>
                <a:spcPts val="0"/>
              </a:spcBef>
              <a:spcAft>
                <a:spcPts val="0"/>
              </a:spcAft>
              <a:buClr>
                <a:srgbClr val="595959"/>
              </a:buClr>
              <a:buSzPts val="1400"/>
              <a:buFont typeface="Anaheim"/>
              <a:buChar char="○"/>
              <a:defRPr/>
            </a:lvl5pPr>
            <a:lvl6pPr lvl="5" rtl="0">
              <a:lnSpc>
                <a:spcPct val="100000"/>
              </a:lnSpc>
              <a:spcBef>
                <a:spcPts val="0"/>
              </a:spcBef>
              <a:spcAft>
                <a:spcPts val="0"/>
              </a:spcAft>
              <a:buClr>
                <a:srgbClr val="595959"/>
              </a:buClr>
              <a:buSzPts val="1400"/>
              <a:buFont typeface="Anaheim"/>
              <a:buChar char="■"/>
              <a:defRPr/>
            </a:lvl6pPr>
            <a:lvl7pPr lvl="6" rtl="0">
              <a:lnSpc>
                <a:spcPct val="100000"/>
              </a:lnSpc>
              <a:spcBef>
                <a:spcPts val="0"/>
              </a:spcBef>
              <a:spcAft>
                <a:spcPts val="0"/>
              </a:spcAft>
              <a:buClr>
                <a:srgbClr val="595959"/>
              </a:buClr>
              <a:buSzPts val="1400"/>
              <a:buFont typeface="Anaheim"/>
              <a:buChar char="●"/>
              <a:defRPr/>
            </a:lvl7pPr>
            <a:lvl8pPr lvl="7" rtl="0">
              <a:lnSpc>
                <a:spcPct val="100000"/>
              </a:lnSpc>
              <a:spcBef>
                <a:spcPts val="0"/>
              </a:spcBef>
              <a:spcAft>
                <a:spcPts val="0"/>
              </a:spcAft>
              <a:buClr>
                <a:srgbClr val="595959"/>
              </a:buClr>
              <a:buSzPts val="1400"/>
              <a:buFont typeface="Anaheim"/>
              <a:buChar char="○"/>
              <a:defRPr/>
            </a:lvl8pPr>
            <a:lvl9pPr lvl="8" rtl="0">
              <a:lnSpc>
                <a:spcPct val="100000"/>
              </a:lnSpc>
              <a:spcBef>
                <a:spcPts val="0"/>
              </a:spcBef>
              <a:spcAft>
                <a:spcPts val="0"/>
              </a:spcAft>
              <a:buClr>
                <a:srgbClr val="595959"/>
              </a:buClr>
              <a:buSzPts val="1400"/>
              <a:buFont typeface="Anaheim"/>
              <a:buChar char="■"/>
              <a:defRPr/>
            </a:lvl9pPr>
          </a:lstStyle>
          <a:p/>
        </p:txBody>
      </p:sp>
      <p:sp>
        <p:nvSpPr>
          <p:cNvPr id="54" name="Google Shape;54;p7"/>
          <p:cNvSpPr txBox="1"/>
          <p:nvPr>
            <p:ph type="title"/>
          </p:nvPr>
        </p:nvSpPr>
        <p:spPr>
          <a:xfrm>
            <a:off x="714300" y="430675"/>
            <a:ext cx="3857700" cy="931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5" name="Google Shape;55;p7"/>
          <p:cNvCxnSpPr/>
          <p:nvPr/>
        </p:nvCxnSpPr>
        <p:spPr>
          <a:xfrm>
            <a:off x="1500" y="2844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56" name="Google Shape;56;p7"/>
          <p:cNvCxnSpPr/>
          <p:nvPr/>
        </p:nvCxnSpPr>
        <p:spPr>
          <a:xfrm>
            <a:off x="365875" y="-20175"/>
            <a:ext cx="0" cy="517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7" name="Shape 57"/>
        <p:cNvGrpSpPr/>
        <p:nvPr/>
      </p:nvGrpSpPr>
      <p:grpSpPr>
        <a:xfrm>
          <a:off x="0" y="0"/>
          <a:ext cx="0" cy="0"/>
          <a:chOff x="0" y="0"/>
          <a:chExt cx="0" cy="0"/>
        </a:xfrm>
      </p:grpSpPr>
      <p:pic>
        <p:nvPicPr>
          <p:cNvPr id="58" name="Google Shape;58;p8"/>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59" name="Google Shape;59;p8"/>
          <p:cNvSpPr/>
          <p:nvPr/>
        </p:nvSpPr>
        <p:spPr>
          <a:xfrm>
            <a:off x="0" y="4525"/>
            <a:ext cx="9144000" cy="5148300"/>
          </a:xfrm>
          <a:prstGeom prst="rect">
            <a:avLst/>
          </a:prstGeom>
          <a:gradFill>
            <a:gsLst>
              <a:gs pos="0">
                <a:srgbClr val="000000">
                  <a:alpha val="54509"/>
                  <a:alpha val="24550"/>
                </a:srgbClr>
              </a:gs>
              <a:gs pos="100000">
                <a:srgbClr val="746565">
                  <a:alpha val="38039"/>
                  <a:alpha val="2455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8"/>
          <p:cNvSpPr txBox="1"/>
          <p:nvPr>
            <p:ph type="title"/>
          </p:nvPr>
        </p:nvSpPr>
        <p:spPr>
          <a:xfrm>
            <a:off x="2341200" y="873000"/>
            <a:ext cx="6088500" cy="3397500"/>
          </a:xfrm>
          <a:prstGeom prst="rect">
            <a:avLst/>
          </a:prstGeom>
        </p:spPr>
        <p:txBody>
          <a:bodyPr anchorCtr="0" anchor="ctr" bIns="91425" lIns="91425" spcFirstLastPara="1" rIns="91425" wrap="square" tIns="91425">
            <a:noAutofit/>
          </a:bodyPr>
          <a:lstStyle>
            <a:lvl1pPr lvl="0" algn="r">
              <a:spcBef>
                <a:spcPts val="0"/>
              </a:spcBef>
              <a:spcAft>
                <a:spcPts val="0"/>
              </a:spcAft>
              <a:buSzPts val="4800"/>
              <a:buNone/>
              <a:defRPr sz="8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cxnSp>
        <p:nvCxnSpPr>
          <p:cNvPr id="61" name="Google Shape;61;p8"/>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cxnSp>
        <p:nvCxnSpPr>
          <p:cNvPr id="62" name="Google Shape;62;p8"/>
          <p:cNvCxnSpPr/>
          <p:nvPr/>
        </p:nvCxnSpPr>
        <p:spPr>
          <a:xfrm>
            <a:off x="8778250" y="-20175"/>
            <a:ext cx="0" cy="5173500"/>
          </a:xfrm>
          <a:prstGeom prst="straightConnector1">
            <a:avLst/>
          </a:prstGeom>
          <a:noFill/>
          <a:ln cap="flat" cmpd="sng" w="9525">
            <a:solidFill>
              <a:schemeClr val="lt1"/>
            </a:solidFill>
            <a:prstDash val="solid"/>
            <a:round/>
            <a:headEnd len="med" w="med" type="none"/>
            <a:tailEnd len="med" w="med" type="none"/>
          </a:ln>
        </p:spPr>
      </p:cxnSp>
      <p:cxnSp>
        <p:nvCxnSpPr>
          <p:cNvPr id="63" name="Google Shape;63;p8"/>
          <p:cNvCxnSpPr/>
          <p:nvPr/>
        </p:nvCxnSpPr>
        <p:spPr>
          <a:xfrm>
            <a:off x="1500" y="28442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64" name="Google Shape;64;p8"/>
          <p:cNvCxnSpPr/>
          <p:nvPr/>
        </p:nvCxnSpPr>
        <p:spPr>
          <a:xfrm>
            <a:off x="365875" y="-20175"/>
            <a:ext cx="0" cy="517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5" name="Shape 65"/>
        <p:cNvGrpSpPr/>
        <p:nvPr/>
      </p:nvGrpSpPr>
      <p:grpSpPr>
        <a:xfrm>
          <a:off x="0" y="0"/>
          <a:ext cx="0" cy="0"/>
          <a:chOff x="0" y="0"/>
          <a:chExt cx="0" cy="0"/>
        </a:xfrm>
      </p:grpSpPr>
      <p:pic>
        <p:nvPicPr>
          <p:cNvPr id="66" name="Google Shape;66;p9"/>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67" name="Google Shape;67;p9"/>
          <p:cNvSpPr txBox="1"/>
          <p:nvPr>
            <p:ph type="title"/>
          </p:nvPr>
        </p:nvSpPr>
        <p:spPr>
          <a:xfrm>
            <a:off x="4572000" y="1410750"/>
            <a:ext cx="3857700" cy="661500"/>
          </a:xfrm>
          <a:prstGeom prst="rect">
            <a:avLst/>
          </a:prstGeom>
        </p:spPr>
        <p:txBody>
          <a:bodyPr anchorCtr="0" anchor="b" bIns="91425" lIns="91425" spcFirstLastPara="1" rIns="91425" wrap="square" tIns="91425">
            <a:noAutofit/>
          </a:bodyPr>
          <a:lstStyle>
            <a:lvl1pPr lvl="0" algn="r">
              <a:spcBef>
                <a:spcPts val="0"/>
              </a:spcBef>
              <a:spcAft>
                <a:spcPts val="0"/>
              </a:spcAft>
              <a:buSzPts val="4200"/>
              <a:buNone/>
              <a:defRPr sz="33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68" name="Google Shape;68;p9"/>
          <p:cNvSpPr txBox="1"/>
          <p:nvPr>
            <p:ph idx="1" type="subTitle"/>
          </p:nvPr>
        </p:nvSpPr>
        <p:spPr>
          <a:xfrm>
            <a:off x="4572000" y="2311975"/>
            <a:ext cx="3857700" cy="138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cxnSp>
        <p:nvCxnSpPr>
          <p:cNvPr id="69" name="Google Shape;69;p9"/>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pic>
        <p:nvPicPr>
          <p:cNvPr id="71" name="Google Shape;71;p10"/>
          <p:cNvPicPr preferRelativeResize="0"/>
          <p:nvPr/>
        </p:nvPicPr>
        <p:blipFill>
          <a:blip r:embed="rId2">
            <a:alphaModFix/>
          </a:blip>
          <a:stretch>
            <a:fillRect/>
          </a:stretch>
        </p:blipFill>
        <p:spPr>
          <a:xfrm>
            <a:off x="5550" y="0"/>
            <a:ext cx="9144001" cy="5134450"/>
          </a:xfrm>
          <a:prstGeom prst="rect">
            <a:avLst/>
          </a:prstGeom>
          <a:noFill/>
          <a:ln>
            <a:noFill/>
          </a:ln>
        </p:spPr>
      </p:pic>
      <p:sp>
        <p:nvSpPr>
          <p:cNvPr id="72" name="Google Shape;72;p10"/>
          <p:cNvSpPr/>
          <p:nvPr/>
        </p:nvSpPr>
        <p:spPr>
          <a:xfrm>
            <a:off x="0" y="4525"/>
            <a:ext cx="9144000" cy="5148300"/>
          </a:xfrm>
          <a:prstGeom prst="rect">
            <a:avLst/>
          </a:prstGeom>
          <a:gradFill>
            <a:gsLst>
              <a:gs pos="0">
                <a:srgbClr val="000000">
                  <a:alpha val="54509"/>
                  <a:alpha val="24550"/>
                </a:srgbClr>
              </a:gs>
              <a:gs pos="100000">
                <a:srgbClr val="746565">
                  <a:alpha val="38039"/>
                  <a:alpha val="2455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 name="Google Shape;73;p10"/>
          <p:cNvCxnSpPr/>
          <p:nvPr/>
        </p:nvCxnSpPr>
        <p:spPr>
          <a:xfrm rot="10800000">
            <a:off x="1500" y="284425"/>
            <a:ext cx="9152100" cy="0"/>
          </a:xfrm>
          <a:prstGeom prst="straightConnector1">
            <a:avLst/>
          </a:prstGeom>
          <a:noFill/>
          <a:ln cap="flat" cmpd="sng" w="9525">
            <a:solidFill>
              <a:schemeClr val="lt1"/>
            </a:solidFill>
            <a:prstDash val="solid"/>
            <a:round/>
            <a:headEnd len="med" w="med" type="none"/>
            <a:tailEnd len="med" w="med" type="none"/>
          </a:ln>
        </p:spPr>
      </p:cxnSp>
      <p:sp>
        <p:nvSpPr>
          <p:cNvPr id="74" name="Google Shape;74;p10"/>
          <p:cNvSpPr txBox="1"/>
          <p:nvPr>
            <p:ph type="title"/>
          </p:nvPr>
        </p:nvSpPr>
        <p:spPr>
          <a:xfrm>
            <a:off x="714300" y="3332051"/>
            <a:ext cx="4626300" cy="1024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75" name="Google Shape;75;p10"/>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76" name="Google Shape;76;p10"/>
          <p:cNvCxnSpPr/>
          <p:nvPr/>
        </p:nvCxnSpPr>
        <p:spPr>
          <a:xfrm rot="10800000">
            <a:off x="8778250"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77" name="Google Shape;77;p10"/>
          <p:cNvCxnSpPr/>
          <p:nvPr/>
        </p:nvCxnSpPr>
        <p:spPr>
          <a:xfrm rot="10800000">
            <a:off x="1600" y="4855875"/>
            <a:ext cx="912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3.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3000"/>
              <a:buFont typeface="Josefin Sans SemiBold"/>
              <a:buNone/>
              <a:defRPr sz="3000">
                <a:solidFill>
                  <a:schemeClr val="lt1"/>
                </a:solidFill>
                <a:latin typeface="Josefin Sans SemiBold"/>
                <a:ea typeface="Josefin Sans SemiBold"/>
                <a:cs typeface="Josefin Sans SemiBold"/>
                <a:sym typeface="Josefin Sans SemiBold"/>
              </a:defRPr>
            </a:lvl1pPr>
            <a:lvl2pPr lvl="1">
              <a:lnSpc>
                <a:spcPct val="100000"/>
              </a:lnSpc>
              <a:spcBef>
                <a:spcPts val="0"/>
              </a:spcBef>
              <a:spcAft>
                <a:spcPts val="0"/>
              </a:spcAft>
              <a:buClr>
                <a:schemeClr val="lt1"/>
              </a:buClr>
              <a:buSzPts val="3000"/>
              <a:buFont typeface="Josefin Sans SemiBold"/>
              <a:buNone/>
              <a:defRPr sz="3000">
                <a:solidFill>
                  <a:schemeClr val="lt1"/>
                </a:solidFill>
                <a:latin typeface="Josefin Sans SemiBold"/>
                <a:ea typeface="Josefin Sans SemiBold"/>
                <a:cs typeface="Josefin Sans SemiBold"/>
                <a:sym typeface="Josefin Sans SemiBold"/>
              </a:defRPr>
            </a:lvl2pPr>
            <a:lvl3pPr lvl="2">
              <a:lnSpc>
                <a:spcPct val="100000"/>
              </a:lnSpc>
              <a:spcBef>
                <a:spcPts val="0"/>
              </a:spcBef>
              <a:spcAft>
                <a:spcPts val="0"/>
              </a:spcAft>
              <a:buClr>
                <a:schemeClr val="lt1"/>
              </a:buClr>
              <a:buSzPts val="3000"/>
              <a:buFont typeface="Josefin Sans SemiBold"/>
              <a:buNone/>
              <a:defRPr sz="3000">
                <a:solidFill>
                  <a:schemeClr val="lt1"/>
                </a:solidFill>
                <a:latin typeface="Josefin Sans SemiBold"/>
                <a:ea typeface="Josefin Sans SemiBold"/>
                <a:cs typeface="Josefin Sans SemiBold"/>
                <a:sym typeface="Josefin Sans SemiBold"/>
              </a:defRPr>
            </a:lvl3pPr>
            <a:lvl4pPr lvl="3">
              <a:lnSpc>
                <a:spcPct val="100000"/>
              </a:lnSpc>
              <a:spcBef>
                <a:spcPts val="0"/>
              </a:spcBef>
              <a:spcAft>
                <a:spcPts val="0"/>
              </a:spcAft>
              <a:buClr>
                <a:schemeClr val="lt1"/>
              </a:buClr>
              <a:buSzPts val="3000"/>
              <a:buFont typeface="Josefin Sans SemiBold"/>
              <a:buNone/>
              <a:defRPr sz="3000">
                <a:solidFill>
                  <a:schemeClr val="lt1"/>
                </a:solidFill>
                <a:latin typeface="Josefin Sans SemiBold"/>
                <a:ea typeface="Josefin Sans SemiBold"/>
                <a:cs typeface="Josefin Sans SemiBold"/>
                <a:sym typeface="Josefin Sans SemiBold"/>
              </a:defRPr>
            </a:lvl4pPr>
            <a:lvl5pPr lvl="4">
              <a:lnSpc>
                <a:spcPct val="100000"/>
              </a:lnSpc>
              <a:spcBef>
                <a:spcPts val="0"/>
              </a:spcBef>
              <a:spcAft>
                <a:spcPts val="0"/>
              </a:spcAft>
              <a:buClr>
                <a:schemeClr val="lt1"/>
              </a:buClr>
              <a:buSzPts val="3000"/>
              <a:buFont typeface="Josefin Sans SemiBold"/>
              <a:buNone/>
              <a:defRPr sz="3000">
                <a:solidFill>
                  <a:schemeClr val="lt1"/>
                </a:solidFill>
                <a:latin typeface="Josefin Sans SemiBold"/>
                <a:ea typeface="Josefin Sans SemiBold"/>
                <a:cs typeface="Josefin Sans SemiBold"/>
                <a:sym typeface="Josefin Sans SemiBold"/>
              </a:defRPr>
            </a:lvl5pPr>
            <a:lvl6pPr lvl="5">
              <a:lnSpc>
                <a:spcPct val="100000"/>
              </a:lnSpc>
              <a:spcBef>
                <a:spcPts val="0"/>
              </a:spcBef>
              <a:spcAft>
                <a:spcPts val="0"/>
              </a:spcAft>
              <a:buClr>
                <a:schemeClr val="lt1"/>
              </a:buClr>
              <a:buSzPts val="3000"/>
              <a:buFont typeface="Josefin Sans SemiBold"/>
              <a:buNone/>
              <a:defRPr sz="3000">
                <a:solidFill>
                  <a:schemeClr val="lt1"/>
                </a:solidFill>
                <a:latin typeface="Josefin Sans SemiBold"/>
                <a:ea typeface="Josefin Sans SemiBold"/>
                <a:cs typeface="Josefin Sans SemiBold"/>
                <a:sym typeface="Josefin Sans SemiBold"/>
              </a:defRPr>
            </a:lvl6pPr>
            <a:lvl7pPr lvl="6">
              <a:lnSpc>
                <a:spcPct val="100000"/>
              </a:lnSpc>
              <a:spcBef>
                <a:spcPts val="0"/>
              </a:spcBef>
              <a:spcAft>
                <a:spcPts val="0"/>
              </a:spcAft>
              <a:buClr>
                <a:schemeClr val="lt1"/>
              </a:buClr>
              <a:buSzPts val="3000"/>
              <a:buFont typeface="Josefin Sans SemiBold"/>
              <a:buNone/>
              <a:defRPr sz="3000">
                <a:solidFill>
                  <a:schemeClr val="lt1"/>
                </a:solidFill>
                <a:latin typeface="Josefin Sans SemiBold"/>
                <a:ea typeface="Josefin Sans SemiBold"/>
                <a:cs typeface="Josefin Sans SemiBold"/>
                <a:sym typeface="Josefin Sans SemiBold"/>
              </a:defRPr>
            </a:lvl7pPr>
            <a:lvl8pPr lvl="7">
              <a:lnSpc>
                <a:spcPct val="100000"/>
              </a:lnSpc>
              <a:spcBef>
                <a:spcPts val="0"/>
              </a:spcBef>
              <a:spcAft>
                <a:spcPts val="0"/>
              </a:spcAft>
              <a:buClr>
                <a:schemeClr val="lt1"/>
              </a:buClr>
              <a:buSzPts val="3000"/>
              <a:buFont typeface="Josefin Sans SemiBold"/>
              <a:buNone/>
              <a:defRPr sz="3000">
                <a:solidFill>
                  <a:schemeClr val="lt1"/>
                </a:solidFill>
                <a:latin typeface="Josefin Sans SemiBold"/>
                <a:ea typeface="Josefin Sans SemiBold"/>
                <a:cs typeface="Josefin Sans SemiBold"/>
                <a:sym typeface="Josefin Sans SemiBold"/>
              </a:defRPr>
            </a:lvl8pPr>
            <a:lvl9pPr lvl="8">
              <a:lnSpc>
                <a:spcPct val="100000"/>
              </a:lnSpc>
              <a:spcBef>
                <a:spcPts val="0"/>
              </a:spcBef>
              <a:spcAft>
                <a:spcPts val="0"/>
              </a:spcAft>
              <a:buClr>
                <a:schemeClr val="lt1"/>
              </a:buClr>
              <a:buSzPts val="3000"/>
              <a:buFont typeface="Josefin Sans SemiBold"/>
              <a:buNone/>
              <a:defRPr sz="3000">
                <a:solidFill>
                  <a:schemeClr val="lt1"/>
                </a:solidFill>
                <a:latin typeface="Josefin Sans SemiBold"/>
                <a:ea typeface="Josefin Sans SemiBold"/>
                <a:cs typeface="Josefin Sans SemiBold"/>
                <a:sym typeface="Josefin Sans SemiBold"/>
              </a:defRPr>
            </a:lvl9pPr>
          </a:lstStyle>
          <a:p/>
        </p:txBody>
      </p:sp>
      <p:sp>
        <p:nvSpPr>
          <p:cNvPr id="7" name="Google Shape;7;p1"/>
          <p:cNvSpPr txBox="1"/>
          <p:nvPr>
            <p:ph idx="1" type="body"/>
          </p:nvPr>
        </p:nvSpPr>
        <p:spPr>
          <a:xfrm>
            <a:off x="714300" y="1152475"/>
            <a:ext cx="77154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lt1"/>
              </a:buClr>
              <a:buSzPts val="1800"/>
              <a:buFont typeface="Barlow Medium"/>
              <a:buChar char="●"/>
              <a:defRPr sz="1800">
                <a:solidFill>
                  <a:schemeClr val="lt1"/>
                </a:solidFill>
                <a:latin typeface="Barlow Medium"/>
                <a:ea typeface="Barlow Medium"/>
                <a:cs typeface="Barlow Medium"/>
                <a:sym typeface="Barlow Medium"/>
              </a:defRPr>
            </a:lvl1pPr>
            <a:lvl2pPr indent="-317500" lvl="1" marL="914400">
              <a:lnSpc>
                <a:spcPct val="100000"/>
              </a:lnSpc>
              <a:spcBef>
                <a:spcPts val="0"/>
              </a:spcBef>
              <a:spcAft>
                <a:spcPts val="0"/>
              </a:spcAft>
              <a:buClr>
                <a:schemeClr val="lt1"/>
              </a:buClr>
              <a:buSzPts val="1400"/>
              <a:buFont typeface="Barlow Medium"/>
              <a:buChar char="○"/>
              <a:defRPr>
                <a:solidFill>
                  <a:schemeClr val="lt1"/>
                </a:solidFill>
                <a:latin typeface="Barlow Medium"/>
                <a:ea typeface="Barlow Medium"/>
                <a:cs typeface="Barlow Medium"/>
                <a:sym typeface="Barlow Medium"/>
              </a:defRPr>
            </a:lvl2pPr>
            <a:lvl3pPr indent="-317500" lvl="2" marL="1371600">
              <a:lnSpc>
                <a:spcPct val="100000"/>
              </a:lnSpc>
              <a:spcBef>
                <a:spcPts val="0"/>
              </a:spcBef>
              <a:spcAft>
                <a:spcPts val="0"/>
              </a:spcAft>
              <a:buClr>
                <a:schemeClr val="lt1"/>
              </a:buClr>
              <a:buSzPts val="1400"/>
              <a:buFont typeface="Barlow Medium"/>
              <a:buChar char="■"/>
              <a:defRPr>
                <a:solidFill>
                  <a:schemeClr val="lt1"/>
                </a:solidFill>
                <a:latin typeface="Barlow Medium"/>
                <a:ea typeface="Barlow Medium"/>
                <a:cs typeface="Barlow Medium"/>
                <a:sym typeface="Barlow Medium"/>
              </a:defRPr>
            </a:lvl3pPr>
            <a:lvl4pPr indent="-317500" lvl="3" marL="1828800">
              <a:lnSpc>
                <a:spcPct val="100000"/>
              </a:lnSpc>
              <a:spcBef>
                <a:spcPts val="0"/>
              </a:spcBef>
              <a:spcAft>
                <a:spcPts val="0"/>
              </a:spcAft>
              <a:buClr>
                <a:schemeClr val="lt1"/>
              </a:buClr>
              <a:buSzPts val="1400"/>
              <a:buFont typeface="Barlow Medium"/>
              <a:buChar char="●"/>
              <a:defRPr>
                <a:solidFill>
                  <a:schemeClr val="lt1"/>
                </a:solidFill>
                <a:latin typeface="Barlow Medium"/>
                <a:ea typeface="Barlow Medium"/>
                <a:cs typeface="Barlow Medium"/>
                <a:sym typeface="Barlow Medium"/>
              </a:defRPr>
            </a:lvl4pPr>
            <a:lvl5pPr indent="-317500" lvl="4" marL="2286000">
              <a:lnSpc>
                <a:spcPct val="100000"/>
              </a:lnSpc>
              <a:spcBef>
                <a:spcPts val="0"/>
              </a:spcBef>
              <a:spcAft>
                <a:spcPts val="0"/>
              </a:spcAft>
              <a:buClr>
                <a:schemeClr val="lt1"/>
              </a:buClr>
              <a:buSzPts val="1400"/>
              <a:buFont typeface="Barlow Medium"/>
              <a:buChar char="○"/>
              <a:defRPr>
                <a:solidFill>
                  <a:schemeClr val="lt1"/>
                </a:solidFill>
                <a:latin typeface="Barlow Medium"/>
                <a:ea typeface="Barlow Medium"/>
                <a:cs typeface="Barlow Medium"/>
                <a:sym typeface="Barlow Medium"/>
              </a:defRPr>
            </a:lvl5pPr>
            <a:lvl6pPr indent="-317500" lvl="5" marL="2743200">
              <a:lnSpc>
                <a:spcPct val="100000"/>
              </a:lnSpc>
              <a:spcBef>
                <a:spcPts val="0"/>
              </a:spcBef>
              <a:spcAft>
                <a:spcPts val="0"/>
              </a:spcAft>
              <a:buClr>
                <a:schemeClr val="lt1"/>
              </a:buClr>
              <a:buSzPts val="1400"/>
              <a:buFont typeface="Barlow Medium"/>
              <a:buChar char="■"/>
              <a:defRPr>
                <a:solidFill>
                  <a:schemeClr val="lt1"/>
                </a:solidFill>
                <a:latin typeface="Barlow Medium"/>
                <a:ea typeface="Barlow Medium"/>
                <a:cs typeface="Barlow Medium"/>
                <a:sym typeface="Barlow Medium"/>
              </a:defRPr>
            </a:lvl6pPr>
            <a:lvl7pPr indent="-317500" lvl="6" marL="3200400">
              <a:lnSpc>
                <a:spcPct val="100000"/>
              </a:lnSpc>
              <a:spcBef>
                <a:spcPts val="0"/>
              </a:spcBef>
              <a:spcAft>
                <a:spcPts val="0"/>
              </a:spcAft>
              <a:buClr>
                <a:schemeClr val="lt1"/>
              </a:buClr>
              <a:buSzPts val="1400"/>
              <a:buFont typeface="Barlow Medium"/>
              <a:buChar char="●"/>
              <a:defRPr>
                <a:solidFill>
                  <a:schemeClr val="lt1"/>
                </a:solidFill>
                <a:latin typeface="Barlow Medium"/>
                <a:ea typeface="Barlow Medium"/>
                <a:cs typeface="Barlow Medium"/>
                <a:sym typeface="Barlow Medium"/>
              </a:defRPr>
            </a:lvl7pPr>
            <a:lvl8pPr indent="-317500" lvl="7" marL="3657600">
              <a:lnSpc>
                <a:spcPct val="100000"/>
              </a:lnSpc>
              <a:spcBef>
                <a:spcPts val="0"/>
              </a:spcBef>
              <a:spcAft>
                <a:spcPts val="0"/>
              </a:spcAft>
              <a:buClr>
                <a:schemeClr val="lt1"/>
              </a:buClr>
              <a:buSzPts val="1400"/>
              <a:buFont typeface="Barlow Medium"/>
              <a:buChar char="○"/>
              <a:defRPr>
                <a:solidFill>
                  <a:schemeClr val="lt1"/>
                </a:solidFill>
                <a:latin typeface="Barlow Medium"/>
                <a:ea typeface="Barlow Medium"/>
                <a:cs typeface="Barlow Medium"/>
                <a:sym typeface="Barlow Medium"/>
              </a:defRPr>
            </a:lvl8pPr>
            <a:lvl9pPr indent="-317500" lvl="8" marL="4114800">
              <a:lnSpc>
                <a:spcPct val="100000"/>
              </a:lnSpc>
              <a:spcBef>
                <a:spcPts val="0"/>
              </a:spcBef>
              <a:spcAft>
                <a:spcPts val="0"/>
              </a:spcAft>
              <a:buClr>
                <a:schemeClr val="lt1"/>
              </a:buClr>
              <a:buSzPts val="1400"/>
              <a:buFont typeface="Barlow Medium"/>
              <a:buChar char="■"/>
              <a:defRPr>
                <a:solidFill>
                  <a:schemeClr val="lt1"/>
                </a:solidFill>
                <a:latin typeface="Barlow Medium"/>
                <a:ea typeface="Barlow Medium"/>
                <a:cs typeface="Barlow Medium"/>
                <a:sym typeface="Barlow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22" name="Shape 222"/>
        <p:cNvGrpSpPr/>
        <p:nvPr/>
      </p:nvGrpSpPr>
      <p:grpSpPr>
        <a:xfrm>
          <a:off x="0" y="0"/>
          <a:ext cx="0" cy="0"/>
          <a:chOff x="0" y="0"/>
          <a:chExt cx="0" cy="0"/>
        </a:xfrm>
      </p:grpSpPr>
      <p:sp>
        <p:nvSpPr>
          <p:cNvPr id="223" name="Google Shape;223;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24" name="Google Shape;224;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0.xml"/><Relationship Id="rId3" Type="http://schemas.openxmlformats.org/officeDocument/2006/relationships/slide" Target="/ppt/slides/slide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slide" Target="/ppt/slides/slide3.xml"/><Relationship Id="rId4" Type="http://schemas.openxmlformats.org/officeDocument/2006/relationships/image" Target="../media/image5.png"/><Relationship Id="rId5"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slide" Target="/ppt/slides/slide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8.jp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 Id="rId3" Type="http://schemas.openxmlformats.org/officeDocument/2006/relationships/image" Target="../media/image11.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slide" Target="/ppt/slides/slide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slide" Target="/ppt/slides/slide4.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slide" Target="/ppt/slides/slide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6.jp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9.jp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slide" Target="/ppt/slides/slide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1" name="Shape 231"/>
        <p:cNvGrpSpPr/>
        <p:nvPr/>
      </p:nvGrpSpPr>
      <p:grpSpPr>
        <a:xfrm>
          <a:off x="0" y="0"/>
          <a:ext cx="0" cy="0"/>
          <a:chOff x="0" y="0"/>
          <a:chExt cx="0" cy="0"/>
        </a:xfrm>
      </p:grpSpPr>
      <p:sp>
        <p:nvSpPr>
          <p:cNvPr id="232" name="Google Shape;232;p28"/>
          <p:cNvSpPr txBox="1"/>
          <p:nvPr>
            <p:ph type="ctrTitle"/>
          </p:nvPr>
        </p:nvSpPr>
        <p:spPr>
          <a:xfrm>
            <a:off x="561900" y="1381050"/>
            <a:ext cx="4344600" cy="139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900"/>
              <a:t>Tarea HITO2</a:t>
            </a:r>
            <a:endParaRPr sz="4900">
              <a:solidFill>
                <a:schemeClr val="lt1"/>
              </a:solidFill>
              <a:latin typeface="Josefin Sans SemiBold"/>
              <a:ea typeface="Josefin Sans SemiBold"/>
              <a:cs typeface="Josefin Sans SemiBold"/>
              <a:sym typeface="Josefin Sans SemiBold"/>
            </a:endParaRPr>
          </a:p>
        </p:txBody>
      </p:sp>
      <p:sp>
        <p:nvSpPr>
          <p:cNvPr id="233" name="Google Shape;233;p28"/>
          <p:cNvSpPr txBox="1"/>
          <p:nvPr>
            <p:ph idx="1" type="subTitle"/>
          </p:nvPr>
        </p:nvSpPr>
        <p:spPr>
          <a:xfrm>
            <a:off x="949050" y="2779038"/>
            <a:ext cx="2856000" cy="52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Base de Datos II </a:t>
            </a:r>
            <a:endParaRPr/>
          </a:p>
          <a:p>
            <a:pPr indent="0" lvl="0" marL="0" rtl="0" algn="l">
              <a:spcBef>
                <a:spcPts val="0"/>
              </a:spcBef>
              <a:spcAft>
                <a:spcPts val="0"/>
              </a:spcAft>
              <a:buClr>
                <a:schemeClr val="dk1"/>
              </a:buClr>
              <a:buSzPts val="1100"/>
              <a:buFont typeface="Arial"/>
              <a:buNone/>
            </a:pPr>
            <a:r>
              <a:rPr lang="en"/>
              <a:t>Unifranz Sede el Alto </a:t>
            </a:r>
            <a:endParaRPr/>
          </a:p>
          <a:p>
            <a:pPr indent="0" lvl="0" marL="0" rtl="0" algn="l">
              <a:spcBef>
                <a:spcPts val="0"/>
              </a:spcBef>
              <a:spcAft>
                <a:spcPts val="0"/>
              </a:spcAft>
              <a:buClr>
                <a:schemeClr val="dk1"/>
              </a:buClr>
              <a:buSzPts val="1100"/>
              <a:buFont typeface="Arial"/>
              <a:buNone/>
            </a:pPr>
            <a:r>
              <a:rPr lang="en"/>
              <a:t>Hito2</a:t>
            </a:r>
            <a:endParaRPr/>
          </a:p>
        </p:txBody>
      </p:sp>
      <p:cxnSp>
        <p:nvCxnSpPr>
          <p:cNvPr id="234" name="Google Shape;234;p28"/>
          <p:cNvCxnSpPr/>
          <p:nvPr/>
        </p:nvCxnSpPr>
        <p:spPr>
          <a:xfrm>
            <a:off x="1500" y="3757950"/>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235" name="Google Shape;235;p28"/>
          <p:cNvCxnSpPr/>
          <p:nvPr/>
        </p:nvCxnSpPr>
        <p:spPr>
          <a:xfrm>
            <a:off x="6928050" y="-19900"/>
            <a:ext cx="0" cy="5173500"/>
          </a:xfrm>
          <a:prstGeom prst="straightConnector1">
            <a:avLst/>
          </a:prstGeom>
          <a:noFill/>
          <a:ln cap="flat" cmpd="sng" w="9525">
            <a:solidFill>
              <a:schemeClr val="lt1"/>
            </a:solidFill>
            <a:prstDash val="solid"/>
            <a:round/>
            <a:headEnd len="med" w="med" type="none"/>
            <a:tailEnd len="med" w="med" type="none"/>
          </a:ln>
        </p:spPr>
      </p:cxnSp>
      <p:sp>
        <p:nvSpPr>
          <p:cNvPr id="236" name="Google Shape;236;p28"/>
          <p:cNvSpPr/>
          <p:nvPr/>
        </p:nvSpPr>
        <p:spPr>
          <a:xfrm>
            <a:off x="561900" y="3569924"/>
            <a:ext cx="3008448" cy="1397997"/>
          </a:xfrm>
          <a:custGeom>
            <a:rect b="b" l="l" r="r" t="t"/>
            <a:pathLst>
              <a:path extrusionOk="0" h="31706" w="39705">
                <a:moveTo>
                  <a:pt x="24388" y="0"/>
                </a:moveTo>
                <a:cubicBezTo>
                  <a:pt x="16041" y="1113"/>
                  <a:pt x="5237" y="2544"/>
                  <a:pt x="1147" y="9906"/>
                </a:cubicBezTo>
                <a:cubicBezTo>
                  <a:pt x="-2052" y="15664"/>
                  <a:pt x="1905" y="25307"/>
                  <a:pt x="7624" y="28575"/>
                </a:cubicBezTo>
                <a:cubicBezTo>
                  <a:pt x="16797" y="33817"/>
                  <a:pt x="34141" y="32690"/>
                  <a:pt x="38866" y="23241"/>
                </a:cubicBezTo>
                <a:cubicBezTo>
                  <a:pt x="42603" y="15766"/>
                  <a:pt x="32364" y="3048"/>
                  <a:pt x="24007" y="3048"/>
                </a:cubicBezTo>
              </a:path>
            </a:pathLst>
          </a:custGeom>
          <a:noFill/>
          <a:ln cap="rnd" cmpd="sng" w="28575">
            <a:solidFill>
              <a:schemeClr val="lt2"/>
            </a:solidFill>
            <a:prstDash val="solid"/>
            <a:round/>
            <a:headEnd len="med" w="med" type="none"/>
            <a:tailEnd len="med" w="med" type="none"/>
          </a:ln>
        </p:spPr>
      </p:sp>
      <p:sp>
        <p:nvSpPr>
          <p:cNvPr id="237" name="Google Shape;237;p28"/>
          <p:cNvSpPr/>
          <p:nvPr/>
        </p:nvSpPr>
        <p:spPr>
          <a:xfrm>
            <a:off x="561900" y="3411200"/>
            <a:ext cx="4110638" cy="137925"/>
          </a:xfrm>
          <a:custGeom>
            <a:rect b="b" l="l" r="r" t="t"/>
            <a:pathLst>
              <a:path extrusionOk="0" h="5517" w="72028">
                <a:moveTo>
                  <a:pt x="0" y="1734"/>
                </a:moveTo>
                <a:cubicBezTo>
                  <a:pt x="1901" y="46"/>
                  <a:pt x="5052" y="2525"/>
                  <a:pt x="7446" y="3380"/>
                </a:cubicBezTo>
                <a:cubicBezTo>
                  <a:pt x="8361" y="3707"/>
                  <a:pt x="8200" y="1089"/>
                  <a:pt x="9170" y="1028"/>
                </a:cubicBezTo>
                <a:cubicBezTo>
                  <a:pt x="10192" y="964"/>
                  <a:pt x="10632" y="3243"/>
                  <a:pt x="11600" y="2909"/>
                </a:cubicBezTo>
                <a:cubicBezTo>
                  <a:pt x="11702" y="2874"/>
                  <a:pt x="13662" y="807"/>
                  <a:pt x="13873" y="793"/>
                </a:cubicBezTo>
                <a:cubicBezTo>
                  <a:pt x="15203" y="704"/>
                  <a:pt x="14867" y="4461"/>
                  <a:pt x="16146" y="4085"/>
                </a:cubicBezTo>
                <a:cubicBezTo>
                  <a:pt x="17495" y="3688"/>
                  <a:pt x="17885" y="1097"/>
                  <a:pt x="19281" y="1264"/>
                </a:cubicBezTo>
                <a:cubicBezTo>
                  <a:pt x="20407" y="1399"/>
                  <a:pt x="20285" y="4150"/>
                  <a:pt x="21397" y="3928"/>
                </a:cubicBezTo>
                <a:cubicBezTo>
                  <a:pt x="23155" y="3576"/>
                  <a:pt x="23290" y="95"/>
                  <a:pt x="25081" y="10"/>
                </a:cubicBezTo>
                <a:cubicBezTo>
                  <a:pt x="26761" y="-70"/>
                  <a:pt x="26878" y="3375"/>
                  <a:pt x="28529" y="3693"/>
                </a:cubicBezTo>
                <a:cubicBezTo>
                  <a:pt x="30076" y="3991"/>
                  <a:pt x="30589" y="328"/>
                  <a:pt x="32134" y="637"/>
                </a:cubicBezTo>
                <a:cubicBezTo>
                  <a:pt x="33371" y="884"/>
                  <a:pt x="33032" y="4093"/>
                  <a:pt x="34251" y="3772"/>
                </a:cubicBezTo>
                <a:cubicBezTo>
                  <a:pt x="35842" y="3353"/>
                  <a:pt x="36060" y="-355"/>
                  <a:pt x="37621" y="166"/>
                </a:cubicBezTo>
                <a:cubicBezTo>
                  <a:pt x="39075" y="651"/>
                  <a:pt x="38407" y="3791"/>
                  <a:pt x="39894" y="4163"/>
                </a:cubicBezTo>
                <a:cubicBezTo>
                  <a:pt x="41238" y="4499"/>
                  <a:pt x="41613" y="687"/>
                  <a:pt x="42872" y="1264"/>
                </a:cubicBezTo>
                <a:cubicBezTo>
                  <a:pt x="44189" y="1867"/>
                  <a:pt x="44172" y="4503"/>
                  <a:pt x="45615" y="4634"/>
                </a:cubicBezTo>
                <a:cubicBezTo>
                  <a:pt x="47200" y="4777"/>
                  <a:pt x="46397" y="741"/>
                  <a:pt x="47966" y="480"/>
                </a:cubicBezTo>
                <a:cubicBezTo>
                  <a:pt x="49669" y="196"/>
                  <a:pt x="50240" y="3881"/>
                  <a:pt x="51963" y="3772"/>
                </a:cubicBezTo>
                <a:cubicBezTo>
                  <a:pt x="53328" y="3686"/>
                  <a:pt x="53528" y="1332"/>
                  <a:pt x="54785" y="793"/>
                </a:cubicBezTo>
                <a:cubicBezTo>
                  <a:pt x="56344" y="125"/>
                  <a:pt x="55923" y="4827"/>
                  <a:pt x="57607" y="5026"/>
                </a:cubicBezTo>
                <a:cubicBezTo>
                  <a:pt x="59093" y="5201"/>
                  <a:pt x="59422" y="1358"/>
                  <a:pt x="60820" y="1891"/>
                </a:cubicBezTo>
                <a:cubicBezTo>
                  <a:pt x="62246" y="2434"/>
                  <a:pt x="62124" y="5664"/>
                  <a:pt x="63641" y="5496"/>
                </a:cubicBezTo>
                <a:cubicBezTo>
                  <a:pt x="65106" y="5334"/>
                  <a:pt x="64965" y="2579"/>
                  <a:pt x="66306" y="1969"/>
                </a:cubicBezTo>
                <a:cubicBezTo>
                  <a:pt x="67450" y="1449"/>
                  <a:pt x="67693" y="4338"/>
                  <a:pt x="68893" y="4712"/>
                </a:cubicBezTo>
                <a:cubicBezTo>
                  <a:pt x="70650" y="5260"/>
                  <a:pt x="71006" y="1697"/>
                  <a:pt x="72028" y="166"/>
                </a:cubicBezTo>
              </a:path>
            </a:pathLst>
          </a:custGeom>
          <a:noFill/>
          <a:ln cap="rnd" cmpd="sng" w="28575">
            <a:solidFill>
              <a:schemeClr val="lt2"/>
            </a:solidFill>
            <a:prstDash val="solid"/>
            <a:round/>
            <a:headEnd len="med" w="med" type="none"/>
            <a:tailEnd len="med" w="med" type="none"/>
          </a:ln>
        </p:spPr>
      </p:sp>
      <p:grpSp>
        <p:nvGrpSpPr>
          <p:cNvPr id="238" name="Google Shape;238;p28"/>
          <p:cNvGrpSpPr/>
          <p:nvPr/>
        </p:nvGrpSpPr>
        <p:grpSpPr>
          <a:xfrm>
            <a:off x="8293500" y="508800"/>
            <a:ext cx="136200" cy="136200"/>
            <a:chOff x="995525" y="590675"/>
            <a:chExt cx="136200" cy="136200"/>
          </a:xfrm>
        </p:grpSpPr>
        <p:cxnSp>
          <p:nvCxnSpPr>
            <p:cNvPr id="239" name="Google Shape;239;p28"/>
            <p:cNvCxnSpPr/>
            <p:nvPr/>
          </p:nvCxnSpPr>
          <p:spPr>
            <a:xfrm>
              <a:off x="995525" y="590675"/>
              <a:ext cx="136200" cy="136200"/>
            </a:xfrm>
            <a:prstGeom prst="straightConnector1">
              <a:avLst/>
            </a:prstGeom>
            <a:noFill/>
            <a:ln cap="flat" cmpd="sng" w="19050">
              <a:solidFill>
                <a:schemeClr val="lt1"/>
              </a:solidFill>
              <a:prstDash val="solid"/>
              <a:round/>
              <a:headEnd len="med" w="med" type="none"/>
              <a:tailEnd len="med" w="med" type="none"/>
            </a:ln>
          </p:spPr>
        </p:cxnSp>
        <p:cxnSp>
          <p:nvCxnSpPr>
            <p:cNvPr id="240" name="Google Shape;240;p28"/>
            <p:cNvCxnSpPr/>
            <p:nvPr/>
          </p:nvCxnSpPr>
          <p:spPr>
            <a:xfrm flipH="1">
              <a:off x="995525" y="590675"/>
              <a:ext cx="136200" cy="136200"/>
            </a:xfrm>
            <a:prstGeom prst="straightConnector1">
              <a:avLst/>
            </a:prstGeom>
            <a:noFill/>
            <a:ln cap="flat" cmpd="sng" w="19050">
              <a:solidFill>
                <a:schemeClr val="lt1"/>
              </a:solidFill>
              <a:prstDash val="solid"/>
              <a:round/>
              <a:headEnd len="med" w="med" type="none"/>
              <a:tailEnd len="med" w="med" type="none"/>
            </a:ln>
          </p:spPr>
        </p:cxnSp>
      </p:grpSp>
      <p:sp>
        <p:nvSpPr>
          <p:cNvPr id="241" name="Google Shape;241;p28"/>
          <p:cNvSpPr txBox="1"/>
          <p:nvPr/>
        </p:nvSpPr>
        <p:spPr>
          <a:xfrm>
            <a:off x="729425" y="3846725"/>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Barlow Medium"/>
                <a:ea typeface="Barlow Medium"/>
                <a:cs typeface="Barlow Medium"/>
                <a:sym typeface="Barlow Medium"/>
              </a:rPr>
              <a:t>Nombre:</a:t>
            </a:r>
            <a:r>
              <a:rPr lang="en" sz="1800">
                <a:solidFill>
                  <a:schemeClr val="lt1"/>
                </a:solidFill>
                <a:latin typeface="Barlow Medium"/>
                <a:ea typeface="Barlow Medium"/>
                <a:cs typeface="Barlow Medium"/>
                <a:sym typeface="Barlow Medium"/>
              </a:rPr>
              <a:t> </a:t>
            </a:r>
            <a:r>
              <a:rPr lang="en" sz="1800">
                <a:solidFill>
                  <a:schemeClr val="lt1"/>
                </a:solidFill>
                <a:latin typeface="Barlow Medium"/>
                <a:ea typeface="Barlow Medium"/>
                <a:cs typeface="Barlow Medium"/>
                <a:sym typeface="Barlow Medium"/>
              </a:rPr>
              <a:t>Daniel Escobar                              Saravia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37"/>
          <p:cNvSpPr txBox="1"/>
          <p:nvPr>
            <p:ph idx="6" type="subTitle"/>
          </p:nvPr>
        </p:nvSpPr>
        <p:spPr>
          <a:xfrm>
            <a:off x="565100" y="1268575"/>
            <a:ext cx="4417200" cy="321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Para poder crear una </a:t>
            </a:r>
            <a:r>
              <a:rPr lang="en"/>
              <a:t>función</a:t>
            </a:r>
            <a:r>
              <a:rPr lang="en"/>
              <a:t> esta debe cumplir con ciertas </a:t>
            </a:r>
            <a:r>
              <a:rPr lang="en"/>
              <a:t>características las cuales son:</a:t>
            </a:r>
            <a:endParaRPr/>
          </a:p>
          <a:p>
            <a:pPr indent="-317500" lvl="0" marL="457200" rtl="0" algn="l">
              <a:spcBef>
                <a:spcPts val="0"/>
              </a:spcBef>
              <a:spcAft>
                <a:spcPts val="0"/>
              </a:spcAft>
              <a:buSzPts val="1400"/>
              <a:buChar char="●"/>
            </a:pPr>
            <a:r>
              <a:rPr lang="en"/>
              <a:t>Nombre.- La función debe de tener un nombre para poder llamarlo cuando lo necesitemos.</a:t>
            </a:r>
            <a:endParaRPr/>
          </a:p>
          <a:p>
            <a:pPr indent="-317500" lvl="0" marL="457200" rtl="0" algn="l">
              <a:spcBef>
                <a:spcPts val="0"/>
              </a:spcBef>
              <a:spcAft>
                <a:spcPts val="0"/>
              </a:spcAft>
              <a:buSzPts val="1400"/>
              <a:buChar char="●"/>
            </a:pPr>
            <a:r>
              <a:rPr lang="en"/>
              <a:t>Return.- Una función siempre devolverá un valor de salida asociado al nombre de la función.</a:t>
            </a:r>
            <a:endParaRPr/>
          </a:p>
          <a:p>
            <a:pPr indent="-317500" lvl="0" marL="457200" rtl="0" algn="l">
              <a:spcBef>
                <a:spcPts val="0"/>
              </a:spcBef>
              <a:spcAft>
                <a:spcPts val="0"/>
              </a:spcAft>
              <a:buSzPts val="1400"/>
              <a:buChar char="●"/>
            </a:pPr>
            <a:r>
              <a:rPr lang="en"/>
              <a:t>Parámetros.- En una función todos los parámetros son de entrada por lo que no se necesita poner IN como palabra reservada delante del nombre. </a:t>
            </a:r>
            <a:endParaRPr/>
          </a:p>
          <a:p>
            <a:pPr indent="-317500" lvl="0" marL="457200" rtl="0" algn="l">
              <a:spcBef>
                <a:spcPts val="0"/>
              </a:spcBef>
              <a:spcAft>
                <a:spcPts val="0"/>
              </a:spcAft>
              <a:buSzPts val="1400"/>
              <a:buChar char="●"/>
            </a:pPr>
            <a:r>
              <a:rPr lang="en"/>
              <a:t>Declare.- En una función podemos declarar variables locales con la palabra reservada DECLARE.</a:t>
            </a:r>
            <a:endParaRPr/>
          </a:p>
        </p:txBody>
      </p:sp>
      <p:sp>
        <p:nvSpPr>
          <p:cNvPr id="368" name="Google Shape;368;p37"/>
          <p:cNvSpPr txBox="1"/>
          <p:nvPr>
            <p:ph type="title"/>
          </p:nvPr>
        </p:nvSpPr>
        <p:spPr>
          <a:xfrm>
            <a:off x="392125" y="0"/>
            <a:ext cx="6546000" cy="115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200"/>
              <a:t>¿Qué cosas características debe de tener una función? Explique sobre el</a:t>
            </a:r>
            <a:endParaRPr sz="2200"/>
          </a:p>
          <a:p>
            <a:pPr indent="0" lvl="0" marL="0" rtl="0" algn="l">
              <a:spcBef>
                <a:spcPts val="0"/>
              </a:spcBef>
              <a:spcAft>
                <a:spcPts val="0"/>
              </a:spcAft>
              <a:buClr>
                <a:schemeClr val="dk1"/>
              </a:buClr>
              <a:buSzPts val="1100"/>
              <a:buFont typeface="Arial"/>
              <a:buNone/>
            </a:pPr>
            <a:r>
              <a:rPr lang="en" sz="2200"/>
              <a:t>nombre, el return, parametros, etc</a:t>
            </a:r>
            <a:endParaRPr sz="2200"/>
          </a:p>
          <a:p>
            <a:pPr indent="0" lvl="0" marL="0" rtl="0" algn="l">
              <a:spcBef>
                <a:spcPts val="0"/>
              </a:spcBef>
              <a:spcAft>
                <a:spcPts val="0"/>
              </a:spcAft>
              <a:buNone/>
            </a:pPr>
            <a:r>
              <a:t/>
            </a:r>
            <a:endParaRPr sz="3200"/>
          </a:p>
        </p:txBody>
      </p:sp>
      <p:cxnSp>
        <p:nvCxnSpPr>
          <p:cNvPr id="369" name="Google Shape;369;p37"/>
          <p:cNvCxnSpPr/>
          <p:nvPr/>
        </p:nvCxnSpPr>
        <p:spPr>
          <a:xfrm rot="10800000">
            <a:off x="8780779"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370" name="Google Shape;370;p37"/>
          <p:cNvCxnSpPr/>
          <p:nvPr/>
        </p:nvCxnSpPr>
        <p:spPr>
          <a:xfrm rot="10800000">
            <a:off x="6938113" y="-177500"/>
            <a:ext cx="0" cy="5143500"/>
          </a:xfrm>
          <a:prstGeom prst="straightConnector1">
            <a:avLst/>
          </a:prstGeom>
          <a:noFill/>
          <a:ln cap="flat" cmpd="sng" w="9525">
            <a:solidFill>
              <a:schemeClr val="lt1"/>
            </a:solidFill>
            <a:prstDash val="solid"/>
            <a:round/>
            <a:headEnd len="med" w="med" type="none"/>
            <a:tailEnd len="med" w="med" type="none"/>
          </a:ln>
        </p:spPr>
      </p:cxnSp>
      <p:sp>
        <p:nvSpPr>
          <p:cNvPr id="371" name="Google Shape;371;p37"/>
          <p:cNvSpPr/>
          <p:nvPr/>
        </p:nvSpPr>
        <p:spPr>
          <a:xfrm>
            <a:off x="7830502" y="670626"/>
            <a:ext cx="281530" cy="262061"/>
          </a:xfrm>
          <a:custGeom>
            <a:rect b="b" l="l" r="r" t="t"/>
            <a:pathLst>
              <a:path extrusionOk="0" h="22572" w="21328">
                <a:moveTo>
                  <a:pt x="12029" y="0"/>
                </a:moveTo>
                <a:cubicBezTo>
                  <a:pt x="7711" y="864"/>
                  <a:pt x="2949" y="3301"/>
                  <a:pt x="980" y="7239"/>
                </a:cubicBezTo>
                <a:cubicBezTo>
                  <a:pt x="-925" y="11049"/>
                  <a:pt x="254" y="16800"/>
                  <a:pt x="3266" y="19812"/>
                </a:cubicBezTo>
                <a:cubicBezTo>
                  <a:pt x="7226" y="23772"/>
                  <a:pt x="16923" y="23329"/>
                  <a:pt x="20030" y="18669"/>
                </a:cubicBezTo>
                <a:cubicBezTo>
                  <a:pt x="22885" y="14387"/>
                  <a:pt x="20442" y="6111"/>
                  <a:pt x="15839" y="3810"/>
                </a:cubicBezTo>
              </a:path>
            </a:pathLst>
          </a:custGeom>
          <a:noFill/>
          <a:ln cap="rnd" cmpd="sng" w="28575">
            <a:solidFill>
              <a:schemeClr val="lt2"/>
            </a:solidFill>
            <a:prstDash val="solid"/>
            <a:round/>
            <a:headEnd len="med" w="med" type="none"/>
            <a:tailEnd len="med" w="med" type="none"/>
          </a:ln>
        </p:spPr>
      </p:sp>
      <p:grpSp>
        <p:nvGrpSpPr>
          <p:cNvPr id="372" name="Google Shape;372;p37"/>
          <p:cNvGrpSpPr/>
          <p:nvPr/>
        </p:nvGrpSpPr>
        <p:grpSpPr>
          <a:xfrm flipH="1">
            <a:off x="7513093" y="729777"/>
            <a:ext cx="174389" cy="143725"/>
            <a:chOff x="8322238" y="143222"/>
            <a:chExt cx="348779" cy="287450"/>
          </a:xfrm>
        </p:grpSpPr>
        <p:sp>
          <p:nvSpPr>
            <p:cNvPr id="373" name="Google Shape;373;p37"/>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374" name="Google Shape;374;p37"/>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375" name="Google Shape;375;p37">
            <a:hlinkClick action="ppaction://hlinksldjump" r:id="rId3"/>
          </p:cNvPr>
          <p:cNvSpPr/>
          <p:nvPr/>
        </p:nvSpPr>
        <p:spPr>
          <a:xfrm>
            <a:off x="7893330" y="729794"/>
            <a:ext cx="155888" cy="143728"/>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 name="Google Shape;376;p37"/>
          <p:cNvGrpSpPr/>
          <p:nvPr/>
        </p:nvGrpSpPr>
        <p:grpSpPr>
          <a:xfrm>
            <a:off x="8255042" y="729777"/>
            <a:ext cx="174389" cy="143725"/>
            <a:chOff x="8322238" y="143222"/>
            <a:chExt cx="348779" cy="287450"/>
          </a:xfrm>
        </p:grpSpPr>
        <p:sp>
          <p:nvSpPr>
            <p:cNvPr id="377" name="Google Shape;377;p37"/>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378" name="Google Shape;378;p37"/>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379" name="Google Shape;379;p37">
            <a:hlinkClick action="ppaction://hlinkshowjump?jump=previousslide"/>
          </p:cNvPr>
          <p:cNvSpPr/>
          <p:nvPr/>
        </p:nvSpPr>
        <p:spPr>
          <a:xfrm>
            <a:off x="7488825"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7">
            <a:hlinkClick action="ppaction://hlinkshowjump?jump=nextslide"/>
          </p:cNvPr>
          <p:cNvSpPr/>
          <p:nvPr/>
        </p:nvSpPr>
        <p:spPr>
          <a:xfrm>
            <a:off x="8215788"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1" name="Google Shape;381;p37"/>
          <p:cNvPicPr preferRelativeResize="0"/>
          <p:nvPr/>
        </p:nvPicPr>
        <p:blipFill rotWithShape="1">
          <a:blip r:embed="rId4">
            <a:alphaModFix/>
          </a:blip>
          <a:srcRect b="-3412" l="22720" r="0" t="0"/>
          <a:stretch/>
        </p:blipFill>
        <p:spPr>
          <a:xfrm>
            <a:off x="5115200" y="1268575"/>
            <a:ext cx="3516125" cy="3021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5" name="Shape 385"/>
        <p:cNvGrpSpPr/>
        <p:nvPr/>
      </p:nvGrpSpPr>
      <p:grpSpPr>
        <a:xfrm>
          <a:off x="0" y="0"/>
          <a:ext cx="0" cy="0"/>
          <a:chOff x="0" y="0"/>
          <a:chExt cx="0" cy="0"/>
        </a:xfrm>
      </p:grpSpPr>
      <p:cxnSp>
        <p:nvCxnSpPr>
          <p:cNvPr id="386" name="Google Shape;386;p38"/>
          <p:cNvCxnSpPr/>
          <p:nvPr/>
        </p:nvCxnSpPr>
        <p:spPr>
          <a:xfrm>
            <a:off x="-4050" y="4842000"/>
            <a:ext cx="9152100" cy="0"/>
          </a:xfrm>
          <a:prstGeom prst="straightConnector1">
            <a:avLst/>
          </a:prstGeom>
          <a:noFill/>
          <a:ln cap="flat" cmpd="sng" w="9525">
            <a:solidFill>
              <a:schemeClr val="lt1"/>
            </a:solidFill>
            <a:prstDash val="solid"/>
            <a:round/>
            <a:headEnd len="med" w="med" type="none"/>
            <a:tailEnd len="med" w="med" type="none"/>
          </a:ln>
        </p:spPr>
      </p:cxnSp>
      <p:sp>
        <p:nvSpPr>
          <p:cNvPr id="387" name="Google Shape;387;p38"/>
          <p:cNvSpPr txBox="1"/>
          <p:nvPr>
            <p:ph type="title"/>
          </p:nvPr>
        </p:nvSpPr>
        <p:spPr>
          <a:xfrm>
            <a:off x="343200" y="100400"/>
            <a:ext cx="7106700" cy="1426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100"/>
              <a:t>¿Cómo crear,modificar y cómo eliminar una función?</a:t>
            </a:r>
            <a:endParaRPr sz="4100"/>
          </a:p>
        </p:txBody>
      </p:sp>
      <p:sp>
        <p:nvSpPr>
          <p:cNvPr id="388" name="Google Shape;388;p38"/>
          <p:cNvSpPr txBox="1"/>
          <p:nvPr>
            <p:ph idx="1" type="subTitle"/>
          </p:nvPr>
        </p:nvSpPr>
        <p:spPr>
          <a:xfrm>
            <a:off x="896775" y="2110450"/>
            <a:ext cx="3393300" cy="21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 debe utilizar el lenguaje DDL con las siguientes palabras reservadas:</a:t>
            </a:r>
            <a:endParaRPr/>
          </a:p>
          <a:p>
            <a:pPr indent="-330200" lvl="0" marL="457200" rtl="0" algn="l">
              <a:spcBef>
                <a:spcPts val="0"/>
              </a:spcBef>
              <a:spcAft>
                <a:spcPts val="0"/>
              </a:spcAft>
              <a:buSzPts val="1600"/>
              <a:buChar char="●"/>
            </a:pPr>
            <a:r>
              <a:rPr lang="en"/>
              <a:t>CREATE.- Nos </a:t>
            </a:r>
            <a:r>
              <a:rPr lang="en"/>
              <a:t>permitirá</a:t>
            </a:r>
            <a:r>
              <a:rPr lang="en"/>
              <a:t> crear la </a:t>
            </a:r>
            <a:r>
              <a:rPr lang="en"/>
              <a:t>función</a:t>
            </a:r>
            <a:r>
              <a:rPr lang="en"/>
              <a:t>.</a:t>
            </a:r>
            <a:endParaRPr/>
          </a:p>
          <a:p>
            <a:pPr indent="-330200" lvl="0" marL="457200" rtl="0" algn="l">
              <a:spcBef>
                <a:spcPts val="0"/>
              </a:spcBef>
              <a:spcAft>
                <a:spcPts val="0"/>
              </a:spcAft>
              <a:buSzPts val="1600"/>
              <a:buChar char="●"/>
            </a:pPr>
            <a:r>
              <a:rPr lang="en"/>
              <a:t>ALTER.- Nos </a:t>
            </a:r>
            <a:r>
              <a:rPr lang="en"/>
              <a:t>permitirá</a:t>
            </a:r>
            <a:r>
              <a:rPr lang="en"/>
              <a:t> modificar la </a:t>
            </a:r>
            <a:r>
              <a:rPr lang="en"/>
              <a:t>función</a:t>
            </a:r>
            <a:r>
              <a:rPr lang="en"/>
              <a:t>.</a:t>
            </a:r>
            <a:endParaRPr/>
          </a:p>
          <a:p>
            <a:pPr indent="-330200" lvl="0" marL="457200" rtl="0" algn="l">
              <a:spcBef>
                <a:spcPts val="0"/>
              </a:spcBef>
              <a:spcAft>
                <a:spcPts val="0"/>
              </a:spcAft>
              <a:buSzPts val="1600"/>
              <a:buChar char="●"/>
            </a:pPr>
            <a:r>
              <a:rPr lang="en"/>
              <a:t>DELETE.- Nos </a:t>
            </a:r>
            <a:r>
              <a:rPr lang="en"/>
              <a:t>permitirá</a:t>
            </a:r>
            <a:r>
              <a:rPr lang="en"/>
              <a:t> eliminar la </a:t>
            </a:r>
            <a:r>
              <a:rPr lang="en"/>
              <a:t>función</a:t>
            </a:r>
            <a:r>
              <a:rPr lang="en"/>
              <a:t>.</a:t>
            </a:r>
            <a:endParaRPr/>
          </a:p>
        </p:txBody>
      </p:sp>
      <p:sp>
        <p:nvSpPr>
          <p:cNvPr id="389" name="Google Shape;389;p38"/>
          <p:cNvSpPr/>
          <p:nvPr/>
        </p:nvSpPr>
        <p:spPr>
          <a:xfrm>
            <a:off x="634550" y="1400025"/>
            <a:ext cx="5766021" cy="126877"/>
          </a:xfrm>
          <a:custGeom>
            <a:rect b="b" l="l" r="r" t="t"/>
            <a:pathLst>
              <a:path extrusionOk="0" h="5517" w="72028">
                <a:moveTo>
                  <a:pt x="0" y="1734"/>
                </a:moveTo>
                <a:cubicBezTo>
                  <a:pt x="1901" y="46"/>
                  <a:pt x="5052" y="2525"/>
                  <a:pt x="7446" y="3380"/>
                </a:cubicBezTo>
                <a:cubicBezTo>
                  <a:pt x="8361" y="3707"/>
                  <a:pt x="8200" y="1089"/>
                  <a:pt x="9170" y="1028"/>
                </a:cubicBezTo>
                <a:cubicBezTo>
                  <a:pt x="10192" y="964"/>
                  <a:pt x="10632" y="3243"/>
                  <a:pt x="11600" y="2909"/>
                </a:cubicBezTo>
                <a:cubicBezTo>
                  <a:pt x="11702" y="2874"/>
                  <a:pt x="13662" y="807"/>
                  <a:pt x="13873" y="793"/>
                </a:cubicBezTo>
                <a:cubicBezTo>
                  <a:pt x="15203" y="704"/>
                  <a:pt x="14867" y="4461"/>
                  <a:pt x="16146" y="4085"/>
                </a:cubicBezTo>
                <a:cubicBezTo>
                  <a:pt x="17495" y="3688"/>
                  <a:pt x="17885" y="1097"/>
                  <a:pt x="19281" y="1264"/>
                </a:cubicBezTo>
                <a:cubicBezTo>
                  <a:pt x="20407" y="1399"/>
                  <a:pt x="20285" y="4150"/>
                  <a:pt x="21397" y="3928"/>
                </a:cubicBezTo>
                <a:cubicBezTo>
                  <a:pt x="23155" y="3576"/>
                  <a:pt x="23290" y="95"/>
                  <a:pt x="25081" y="10"/>
                </a:cubicBezTo>
                <a:cubicBezTo>
                  <a:pt x="26761" y="-70"/>
                  <a:pt x="26878" y="3375"/>
                  <a:pt x="28529" y="3693"/>
                </a:cubicBezTo>
                <a:cubicBezTo>
                  <a:pt x="30076" y="3991"/>
                  <a:pt x="30589" y="328"/>
                  <a:pt x="32134" y="637"/>
                </a:cubicBezTo>
                <a:cubicBezTo>
                  <a:pt x="33371" y="884"/>
                  <a:pt x="33032" y="4093"/>
                  <a:pt x="34251" y="3772"/>
                </a:cubicBezTo>
                <a:cubicBezTo>
                  <a:pt x="35842" y="3353"/>
                  <a:pt x="36060" y="-355"/>
                  <a:pt x="37621" y="166"/>
                </a:cubicBezTo>
                <a:cubicBezTo>
                  <a:pt x="39075" y="651"/>
                  <a:pt x="38407" y="3791"/>
                  <a:pt x="39894" y="4163"/>
                </a:cubicBezTo>
                <a:cubicBezTo>
                  <a:pt x="41238" y="4499"/>
                  <a:pt x="41613" y="687"/>
                  <a:pt x="42872" y="1264"/>
                </a:cubicBezTo>
                <a:cubicBezTo>
                  <a:pt x="44189" y="1867"/>
                  <a:pt x="44172" y="4503"/>
                  <a:pt x="45615" y="4634"/>
                </a:cubicBezTo>
                <a:cubicBezTo>
                  <a:pt x="47200" y="4777"/>
                  <a:pt x="46397" y="741"/>
                  <a:pt x="47966" y="480"/>
                </a:cubicBezTo>
                <a:cubicBezTo>
                  <a:pt x="49669" y="196"/>
                  <a:pt x="50240" y="3881"/>
                  <a:pt x="51963" y="3772"/>
                </a:cubicBezTo>
                <a:cubicBezTo>
                  <a:pt x="53328" y="3686"/>
                  <a:pt x="53528" y="1332"/>
                  <a:pt x="54785" y="793"/>
                </a:cubicBezTo>
                <a:cubicBezTo>
                  <a:pt x="56344" y="125"/>
                  <a:pt x="55923" y="4827"/>
                  <a:pt x="57607" y="5026"/>
                </a:cubicBezTo>
                <a:cubicBezTo>
                  <a:pt x="59093" y="5201"/>
                  <a:pt x="59422" y="1358"/>
                  <a:pt x="60820" y="1891"/>
                </a:cubicBezTo>
                <a:cubicBezTo>
                  <a:pt x="62246" y="2434"/>
                  <a:pt x="62124" y="5664"/>
                  <a:pt x="63641" y="5496"/>
                </a:cubicBezTo>
                <a:cubicBezTo>
                  <a:pt x="65106" y="5334"/>
                  <a:pt x="64965" y="2579"/>
                  <a:pt x="66306" y="1969"/>
                </a:cubicBezTo>
                <a:cubicBezTo>
                  <a:pt x="67450" y="1449"/>
                  <a:pt x="67693" y="4338"/>
                  <a:pt x="68893" y="4712"/>
                </a:cubicBezTo>
                <a:cubicBezTo>
                  <a:pt x="70650" y="5260"/>
                  <a:pt x="71006" y="1697"/>
                  <a:pt x="72028" y="166"/>
                </a:cubicBezTo>
              </a:path>
            </a:pathLst>
          </a:custGeom>
          <a:noFill/>
          <a:ln cap="flat" cmpd="sng" w="28575">
            <a:solidFill>
              <a:schemeClr val="lt2"/>
            </a:solidFill>
            <a:prstDash val="solid"/>
            <a:round/>
            <a:headEnd len="med" w="med" type="none"/>
            <a:tailEnd len="med" w="med" type="none"/>
          </a:ln>
        </p:spPr>
      </p:sp>
      <p:sp>
        <p:nvSpPr>
          <p:cNvPr id="390" name="Google Shape;390;p38"/>
          <p:cNvSpPr/>
          <p:nvPr/>
        </p:nvSpPr>
        <p:spPr>
          <a:xfrm>
            <a:off x="276775" y="1526900"/>
            <a:ext cx="4878256" cy="3067635"/>
          </a:xfrm>
          <a:custGeom>
            <a:rect b="b" l="l" r="r" t="t"/>
            <a:pathLst>
              <a:path extrusionOk="0" h="31706" w="39705">
                <a:moveTo>
                  <a:pt x="24388" y="0"/>
                </a:moveTo>
                <a:cubicBezTo>
                  <a:pt x="16041" y="1113"/>
                  <a:pt x="5237" y="2544"/>
                  <a:pt x="1147" y="9906"/>
                </a:cubicBezTo>
                <a:cubicBezTo>
                  <a:pt x="-2052" y="15664"/>
                  <a:pt x="1905" y="25307"/>
                  <a:pt x="7624" y="28575"/>
                </a:cubicBezTo>
                <a:cubicBezTo>
                  <a:pt x="16797" y="33817"/>
                  <a:pt x="34141" y="32690"/>
                  <a:pt x="38866" y="23241"/>
                </a:cubicBezTo>
                <a:cubicBezTo>
                  <a:pt x="42603" y="15766"/>
                  <a:pt x="32364" y="3048"/>
                  <a:pt x="24007" y="3048"/>
                </a:cubicBezTo>
              </a:path>
            </a:pathLst>
          </a:custGeom>
          <a:noFill/>
          <a:ln cap="rnd" cmpd="sng" w="28575">
            <a:solidFill>
              <a:schemeClr val="lt2"/>
            </a:solidFill>
            <a:prstDash val="solid"/>
            <a:round/>
            <a:headEnd len="med" w="med" type="none"/>
            <a:tailEnd len="med" w="med" type="none"/>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39"/>
          <p:cNvSpPr txBox="1"/>
          <p:nvPr>
            <p:ph type="title"/>
          </p:nvPr>
        </p:nvSpPr>
        <p:spPr>
          <a:xfrm>
            <a:off x="322900" y="0"/>
            <a:ext cx="7364700" cy="8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Crear las tablas y 2 registros para cada tabla para el siguiente modelo ER. </a:t>
            </a:r>
            <a:endParaRPr/>
          </a:p>
        </p:txBody>
      </p:sp>
      <p:sp>
        <p:nvSpPr>
          <p:cNvPr id="396" name="Google Shape;396;p39"/>
          <p:cNvSpPr/>
          <p:nvPr/>
        </p:nvSpPr>
        <p:spPr>
          <a:xfrm>
            <a:off x="3429600" y="4020796"/>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9"/>
          <p:cNvSpPr/>
          <p:nvPr/>
        </p:nvSpPr>
        <p:spPr>
          <a:xfrm>
            <a:off x="6260401" y="4020796"/>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9"/>
          <p:cNvSpPr/>
          <p:nvPr/>
        </p:nvSpPr>
        <p:spPr>
          <a:xfrm>
            <a:off x="7830502" y="670626"/>
            <a:ext cx="281530" cy="262061"/>
          </a:xfrm>
          <a:custGeom>
            <a:rect b="b" l="l" r="r" t="t"/>
            <a:pathLst>
              <a:path extrusionOk="0" h="22572" w="21328">
                <a:moveTo>
                  <a:pt x="12029" y="0"/>
                </a:moveTo>
                <a:cubicBezTo>
                  <a:pt x="7711" y="864"/>
                  <a:pt x="2949" y="3301"/>
                  <a:pt x="980" y="7239"/>
                </a:cubicBezTo>
                <a:cubicBezTo>
                  <a:pt x="-925" y="11049"/>
                  <a:pt x="254" y="16800"/>
                  <a:pt x="3266" y="19812"/>
                </a:cubicBezTo>
                <a:cubicBezTo>
                  <a:pt x="7226" y="23772"/>
                  <a:pt x="16923" y="23329"/>
                  <a:pt x="20030" y="18669"/>
                </a:cubicBezTo>
                <a:cubicBezTo>
                  <a:pt x="22885" y="14387"/>
                  <a:pt x="20442" y="6111"/>
                  <a:pt x="15839" y="3810"/>
                </a:cubicBezTo>
              </a:path>
            </a:pathLst>
          </a:custGeom>
          <a:noFill/>
          <a:ln cap="rnd" cmpd="sng" w="28575">
            <a:solidFill>
              <a:schemeClr val="lt2"/>
            </a:solidFill>
            <a:prstDash val="solid"/>
            <a:round/>
            <a:headEnd len="med" w="med" type="none"/>
            <a:tailEnd len="med" w="med" type="none"/>
          </a:ln>
        </p:spPr>
      </p:sp>
      <p:grpSp>
        <p:nvGrpSpPr>
          <p:cNvPr id="399" name="Google Shape;399;p39"/>
          <p:cNvGrpSpPr/>
          <p:nvPr/>
        </p:nvGrpSpPr>
        <p:grpSpPr>
          <a:xfrm flipH="1">
            <a:off x="7513093" y="729777"/>
            <a:ext cx="174389" cy="143725"/>
            <a:chOff x="8322238" y="143222"/>
            <a:chExt cx="348779" cy="287450"/>
          </a:xfrm>
        </p:grpSpPr>
        <p:sp>
          <p:nvSpPr>
            <p:cNvPr id="400" name="Google Shape;400;p39"/>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401" name="Google Shape;401;p39"/>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402" name="Google Shape;402;p39">
            <a:hlinkClick action="ppaction://hlinksldjump" r:id="rId3"/>
          </p:cNvPr>
          <p:cNvSpPr/>
          <p:nvPr/>
        </p:nvSpPr>
        <p:spPr>
          <a:xfrm>
            <a:off x="7893330" y="729794"/>
            <a:ext cx="155888" cy="143728"/>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 name="Google Shape;403;p39"/>
          <p:cNvGrpSpPr/>
          <p:nvPr/>
        </p:nvGrpSpPr>
        <p:grpSpPr>
          <a:xfrm>
            <a:off x="8255042" y="729777"/>
            <a:ext cx="174389" cy="143725"/>
            <a:chOff x="8322238" y="143222"/>
            <a:chExt cx="348779" cy="287450"/>
          </a:xfrm>
        </p:grpSpPr>
        <p:sp>
          <p:nvSpPr>
            <p:cNvPr id="404" name="Google Shape;404;p39"/>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405" name="Google Shape;405;p39"/>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406" name="Google Shape;406;p39">
            <a:hlinkClick action="ppaction://hlinkshowjump?jump=previousslide"/>
          </p:cNvPr>
          <p:cNvSpPr/>
          <p:nvPr/>
        </p:nvSpPr>
        <p:spPr>
          <a:xfrm>
            <a:off x="7488825"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9">
            <a:hlinkClick action="ppaction://hlinkshowjump?jump=nextslide"/>
          </p:cNvPr>
          <p:cNvSpPr/>
          <p:nvPr/>
        </p:nvSpPr>
        <p:spPr>
          <a:xfrm>
            <a:off x="8215788"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8" name="Google Shape;408;p39"/>
          <p:cNvPicPr preferRelativeResize="0"/>
          <p:nvPr/>
        </p:nvPicPr>
        <p:blipFill rotWithShape="1">
          <a:blip r:embed="rId4">
            <a:alphaModFix/>
          </a:blip>
          <a:srcRect b="0" l="0" r="0" t="2987"/>
          <a:stretch/>
        </p:blipFill>
        <p:spPr>
          <a:xfrm>
            <a:off x="518875" y="1260300"/>
            <a:ext cx="4001876" cy="3352700"/>
          </a:xfrm>
          <a:prstGeom prst="rect">
            <a:avLst/>
          </a:prstGeom>
          <a:noFill/>
          <a:ln>
            <a:noFill/>
          </a:ln>
        </p:spPr>
      </p:pic>
      <p:pic>
        <p:nvPicPr>
          <p:cNvPr id="409" name="Google Shape;409;p39"/>
          <p:cNvPicPr preferRelativeResize="0"/>
          <p:nvPr/>
        </p:nvPicPr>
        <p:blipFill>
          <a:blip r:embed="rId5">
            <a:alphaModFix/>
          </a:blip>
          <a:stretch>
            <a:fillRect/>
          </a:stretch>
        </p:blipFill>
        <p:spPr>
          <a:xfrm>
            <a:off x="4650075" y="1260300"/>
            <a:ext cx="3699475" cy="33527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0"/>
          <p:cNvSpPr txBox="1"/>
          <p:nvPr>
            <p:ph type="title"/>
          </p:nvPr>
        </p:nvSpPr>
        <p:spPr>
          <a:xfrm>
            <a:off x="714300" y="430675"/>
            <a:ext cx="67989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Codigo generado</a:t>
            </a:r>
            <a:endParaRPr/>
          </a:p>
        </p:txBody>
      </p:sp>
      <p:sp>
        <p:nvSpPr>
          <p:cNvPr id="415" name="Google Shape;415;p40"/>
          <p:cNvSpPr/>
          <p:nvPr/>
        </p:nvSpPr>
        <p:spPr>
          <a:xfrm>
            <a:off x="6260400" y="1757321"/>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0"/>
          <p:cNvSpPr/>
          <p:nvPr/>
        </p:nvSpPr>
        <p:spPr>
          <a:xfrm>
            <a:off x="5598900" y="1757321"/>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0"/>
          <p:cNvSpPr txBox="1"/>
          <p:nvPr/>
        </p:nvSpPr>
        <p:spPr>
          <a:xfrm>
            <a:off x="575050" y="1326251"/>
            <a:ext cx="2053800" cy="3321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CREATE DATABASE </a:t>
            </a:r>
            <a:r>
              <a:rPr lang="en" sz="1100">
                <a:solidFill>
                  <a:srgbClr val="A9B7C6"/>
                </a:solidFill>
                <a:highlight>
                  <a:srgbClr val="2B2B2B"/>
                </a:highlight>
                <a:latin typeface="Courier New"/>
                <a:ea typeface="Courier New"/>
                <a:cs typeface="Courier New"/>
                <a:sym typeface="Courier New"/>
              </a:rPr>
              <a:t>POLLOS_COPA</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USE </a:t>
            </a:r>
            <a:r>
              <a:rPr lang="en" sz="1100">
                <a:solidFill>
                  <a:srgbClr val="A9B7C6"/>
                </a:solidFill>
                <a:highlight>
                  <a:srgbClr val="2B2B2B"/>
                </a:highlight>
                <a:latin typeface="Courier New"/>
                <a:ea typeface="Courier New"/>
                <a:cs typeface="Courier New"/>
                <a:sym typeface="Courier New"/>
              </a:rPr>
              <a:t>POLLOS_COPA</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CREATE TABLE </a:t>
            </a:r>
            <a:r>
              <a:rPr lang="en" sz="1100">
                <a:solidFill>
                  <a:srgbClr val="A9B7C6"/>
                </a:solidFill>
                <a:highlight>
                  <a:srgbClr val="2B2B2B"/>
                </a:highlight>
                <a:latin typeface="Courier New"/>
                <a:ea typeface="Courier New"/>
                <a:cs typeface="Courier New"/>
                <a:sym typeface="Courier New"/>
              </a:rPr>
              <a:t>cliente</a:t>
            </a:r>
            <a:endParaRPr sz="11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A9B7C6"/>
                </a:solidFill>
                <a:highlight>
                  <a:srgbClr val="2B2B2B"/>
                </a:highlight>
                <a:latin typeface="Courier New"/>
                <a:ea typeface="Courier New"/>
                <a:cs typeface="Courier New"/>
                <a:sym typeface="Courier New"/>
              </a:rPr>
              <a:t>(</a:t>
            </a:r>
            <a:endParaRPr sz="11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A9B7C6"/>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id_cliente </a:t>
            </a:r>
            <a:r>
              <a:rPr lang="en" sz="1100">
                <a:solidFill>
                  <a:srgbClr val="CC7832"/>
                </a:solidFill>
                <a:highlight>
                  <a:srgbClr val="2B2B2B"/>
                </a:highlight>
                <a:latin typeface="Courier New"/>
                <a:ea typeface="Courier New"/>
                <a:cs typeface="Courier New"/>
                <a:sym typeface="Courier New"/>
              </a:rPr>
              <a:t>INTEGER PRIMARY KEY NOT NULL,</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fullname   </a:t>
            </a:r>
            <a:r>
              <a:rPr lang="en" sz="1100">
                <a:solidFill>
                  <a:srgbClr val="CC7832"/>
                </a:solidFill>
                <a:highlight>
                  <a:srgbClr val="2B2B2B"/>
                </a:highlight>
                <a:latin typeface="Courier New"/>
                <a:ea typeface="Courier New"/>
                <a:cs typeface="Courier New"/>
                <a:sym typeface="Courier New"/>
              </a:rPr>
              <a:t>VARCHAR</a:t>
            </a:r>
            <a:r>
              <a:rPr lang="en" sz="1100">
                <a:solidFill>
                  <a:srgbClr val="A9B7C6"/>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100</a:t>
            </a: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lastname   </a:t>
            </a:r>
            <a:r>
              <a:rPr lang="en" sz="1100">
                <a:solidFill>
                  <a:srgbClr val="CC7832"/>
                </a:solidFill>
                <a:highlight>
                  <a:srgbClr val="2B2B2B"/>
                </a:highlight>
                <a:latin typeface="Courier New"/>
                <a:ea typeface="Courier New"/>
                <a:cs typeface="Courier New"/>
                <a:sym typeface="Courier New"/>
              </a:rPr>
              <a:t>VARCHAR</a:t>
            </a:r>
            <a:r>
              <a:rPr lang="en" sz="1100">
                <a:solidFill>
                  <a:srgbClr val="A9B7C6"/>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100</a:t>
            </a: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edad       </a:t>
            </a:r>
            <a:r>
              <a:rPr lang="en" sz="1100">
                <a:solidFill>
                  <a:srgbClr val="CC7832"/>
                </a:solidFill>
                <a:highlight>
                  <a:srgbClr val="2B2B2B"/>
                </a:highlight>
                <a:latin typeface="Courier New"/>
                <a:ea typeface="Courier New"/>
                <a:cs typeface="Courier New"/>
                <a:sym typeface="Courier New"/>
              </a:rPr>
              <a:t>INTEGER,</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domicilio     </a:t>
            </a:r>
            <a:r>
              <a:rPr lang="en" sz="1100">
                <a:solidFill>
                  <a:srgbClr val="CC7832"/>
                </a:solidFill>
                <a:highlight>
                  <a:srgbClr val="2B2B2B"/>
                </a:highlight>
                <a:latin typeface="Courier New"/>
                <a:ea typeface="Courier New"/>
                <a:cs typeface="Courier New"/>
                <a:sym typeface="Courier New"/>
              </a:rPr>
              <a:t>VARCHAR</a:t>
            </a:r>
            <a:r>
              <a:rPr lang="en" sz="1100">
                <a:solidFill>
                  <a:srgbClr val="A9B7C6"/>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100</a:t>
            </a:r>
            <a:r>
              <a:rPr lang="en" sz="1100">
                <a:solidFill>
                  <a:srgbClr val="A9B7C6"/>
                </a:solidFill>
                <a:highlight>
                  <a:srgbClr val="2B2B2B"/>
                </a:highlight>
                <a:latin typeface="Courier New"/>
                <a:ea typeface="Courier New"/>
                <a:cs typeface="Courier New"/>
                <a:sym typeface="Courier New"/>
              </a:rPr>
              <a:t>)</a:t>
            </a:r>
            <a:endParaRPr sz="11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CREATE TABLE </a:t>
            </a:r>
            <a:r>
              <a:rPr lang="en" sz="1100">
                <a:solidFill>
                  <a:srgbClr val="A9B7C6"/>
                </a:solidFill>
                <a:highlight>
                  <a:srgbClr val="2B2B2B"/>
                </a:highlight>
                <a:latin typeface="Courier New"/>
                <a:ea typeface="Courier New"/>
                <a:cs typeface="Courier New"/>
                <a:sym typeface="Courier New"/>
              </a:rPr>
              <a:t>pedido</a:t>
            </a:r>
            <a:endParaRPr sz="11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A9B7C6"/>
                </a:solidFill>
                <a:highlight>
                  <a:srgbClr val="2B2B2B"/>
                </a:highlight>
                <a:latin typeface="Courier New"/>
                <a:ea typeface="Courier New"/>
                <a:cs typeface="Courier New"/>
                <a:sym typeface="Courier New"/>
              </a:rPr>
              <a:t>(</a:t>
            </a:r>
            <a:endParaRPr sz="11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a:solidFill>
                  <a:srgbClr val="A9B7C6"/>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id_pedido   </a:t>
            </a:r>
            <a:r>
              <a:rPr lang="en" sz="1100">
                <a:solidFill>
                  <a:srgbClr val="CC7832"/>
                </a:solidFill>
                <a:highlight>
                  <a:srgbClr val="2B2B2B"/>
                </a:highlight>
                <a:latin typeface="Courier New"/>
                <a:ea typeface="Courier New"/>
                <a:cs typeface="Courier New"/>
                <a:sym typeface="Courier New"/>
              </a:rPr>
              <a:t>INTEGER  PRIMARY KEY NOT NULL,</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a:solidFill>
                <a:schemeClr val="lt1"/>
              </a:solidFill>
              <a:latin typeface="Barlow Medium"/>
              <a:ea typeface="Barlow Medium"/>
              <a:cs typeface="Barlow Medium"/>
              <a:sym typeface="Barlow Medium"/>
            </a:endParaRPr>
          </a:p>
        </p:txBody>
      </p:sp>
      <p:sp>
        <p:nvSpPr>
          <p:cNvPr id="418" name="Google Shape;418;p40"/>
          <p:cNvSpPr/>
          <p:nvPr/>
        </p:nvSpPr>
        <p:spPr>
          <a:xfrm>
            <a:off x="7830502" y="670626"/>
            <a:ext cx="281530" cy="262061"/>
          </a:xfrm>
          <a:custGeom>
            <a:rect b="b" l="l" r="r" t="t"/>
            <a:pathLst>
              <a:path extrusionOk="0" h="22572" w="21328">
                <a:moveTo>
                  <a:pt x="12029" y="0"/>
                </a:moveTo>
                <a:cubicBezTo>
                  <a:pt x="7711" y="864"/>
                  <a:pt x="2949" y="3301"/>
                  <a:pt x="980" y="7239"/>
                </a:cubicBezTo>
                <a:cubicBezTo>
                  <a:pt x="-925" y="11049"/>
                  <a:pt x="254" y="16800"/>
                  <a:pt x="3266" y="19812"/>
                </a:cubicBezTo>
                <a:cubicBezTo>
                  <a:pt x="7226" y="23772"/>
                  <a:pt x="16923" y="23329"/>
                  <a:pt x="20030" y="18669"/>
                </a:cubicBezTo>
                <a:cubicBezTo>
                  <a:pt x="22885" y="14387"/>
                  <a:pt x="20442" y="6111"/>
                  <a:pt x="15839" y="3810"/>
                </a:cubicBezTo>
              </a:path>
            </a:pathLst>
          </a:custGeom>
          <a:noFill/>
          <a:ln cap="rnd" cmpd="sng" w="28575">
            <a:solidFill>
              <a:schemeClr val="lt2"/>
            </a:solidFill>
            <a:prstDash val="solid"/>
            <a:round/>
            <a:headEnd len="med" w="med" type="none"/>
            <a:tailEnd len="med" w="med" type="none"/>
          </a:ln>
        </p:spPr>
      </p:sp>
      <p:grpSp>
        <p:nvGrpSpPr>
          <p:cNvPr id="419" name="Google Shape;419;p40"/>
          <p:cNvGrpSpPr/>
          <p:nvPr/>
        </p:nvGrpSpPr>
        <p:grpSpPr>
          <a:xfrm flipH="1">
            <a:off x="7513093" y="729777"/>
            <a:ext cx="174389" cy="143725"/>
            <a:chOff x="8322238" y="143222"/>
            <a:chExt cx="348779" cy="287450"/>
          </a:xfrm>
        </p:grpSpPr>
        <p:sp>
          <p:nvSpPr>
            <p:cNvPr id="420" name="Google Shape;420;p40"/>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421" name="Google Shape;421;p40"/>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422" name="Google Shape;422;p40">
            <a:hlinkClick action="ppaction://hlinksldjump" r:id="rId3"/>
          </p:cNvPr>
          <p:cNvSpPr/>
          <p:nvPr/>
        </p:nvSpPr>
        <p:spPr>
          <a:xfrm>
            <a:off x="7893330" y="729794"/>
            <a:ext cx="155888" cy="143728"/>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 name="Google Shape;423;p40"/>
          <p:cNvGrpSpPr/>
          <p:nvPr/>
        </p:nvGrpSpPr>
        <p:grpSpPr>
          <a:xfrm>
            <a:off x="8255042" y="729777"/>
            <a:ext cx="174389" cy="143725"/>
            <a:chOff x="8322238" y="143222"/>
            <a:chExt cx="348779" cy="287450"/>
          </a:xfrm>
        </p:grpSpPr>
        <p:sp>
          <p:nvSpPr>
            <p:cNvPr id="424" name="Google Shape;424;p40"/>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425" name="Google Shape;425;p40"/>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426" name="Google Shape;426;p40">
            <a:hlinkClick action="ppaction://hlinkshowjump?jump=previousslide"/>
          </p:cNvPr>
          <p:cNvSpPr/>
          <p:nvPr/>
        </p:nvSpPr>
        <p:spPr>
          <a:xfrm>
            <a:off x="7488825"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0">
            <a:hlinkClick action="ppaction://hlinkshowjump?jump=nextslide"/>
          </p:cNvPr>
          <p:cNvSpPr/>
          <p:nvPr/>
        </p:nvSpPr>
        <p:spPr>
          <a:xfrm>
            <a:off x="8215788"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0"/>
          <p:cNvSpPr txBox="1"/>
          <p:nvPr/>
        </p:nvSpPr>
        <p:spPr>
          <a:xfrm>
            <a:off x="5049225" y="1268575"/>
            <a:ext cx="3380100" cy="344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CC7832"/>
                </a:solidFill>
                <a:highlight>
                  <a:srgbClr val="2B2B2B"/>
                </a:highlight>
                <a:latin typeface="Courier New"/>
                <a:ea typeface="Courier New"/>
                <a:cs typeface="Courier New"/>
                <a:sym typeface="Courier New"/>
              </a:rPr>
              <a:t>INSERT INTO </a:t>
            </a:r>
            <a:r>
              <a:rPr lang="en" sz="1100">
                <a:solidFill>
                  <a:srgbClr val="A9B7C6"/>
                </a:solidFill>
                <a:highlight>
                  <a:srgbClr val="2B2B2B"/>
                </a:highlight>
                <a:latin typeface="Courier New"/>
                <a:ea typeface="Courier New"/>
                <a:cs typeface="Courier New"/>
                <a:sym typeface="Courier New"/>
              </a:rPr>
              <a:t>cliente (</a:t>
            </a:r>
            <a:r>
              <a:rPr lang="en" sz="1100">
                <a:solidFill>
                  <a:srgbClr val="9876AA"/>
                </a:solidFill>
                <a:highlight>
                  <a:srgbClr val="2B2B2B"/>
                </a:highlight>
                <a:latin typeface="Courier New"/>
                <a:ea typeface="Courier New"/>
                <a:cs typeface="Courier New"/>
                <a:sym typeface="Courier New"/>
              </a:rPr>
              <a:t>id_cliente</a:t>
            </a: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fullname</a:t>
            </a: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lastname</a:t>
            </a: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edad</a:t>
            </a: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domicilio</a:t>
            </a:r>
            <a:r>
              <a:rPr lang="en" sz="1100">
                <a:solidFill>
                  <a:srgbClr val="A9B7C6"/>
                </a:solidFill>
                <a:highlight>
                  <a:srgbClr val="2B2B2B"/>
                </a:highlight>
                <a:latin typeface="Courier New"/>
                <a:ea typeface="Courier New"/>
                <a:cs typeface="Courier New"/>
                <a:sym typeface="Courier New"/>
              </a:rPr>
              <a:t>) </a:t>
            </a:r>
            <a:r>
              <a:rPr lang="en" sz="1100">
                <a:solidFill>
                  <a:srgbClr val="CC7832"/>
                </a:solidFill>
                <a:highlight>
                  <a:srgbClr val="2B2B2B"/>
                </a:highlight>
                <a:latin typeface="Courier New"/>
                <a:ea typeface="Courier New"/>
                <a:cs typeface="Courier New"/>
                <a:sym typeface="Courier New"/>
              </a:rPr>
              <a:t>VALUES</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A9B7C6"/>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111</a:t>
            </a:r>
            <a:r>
              <a:rPr lang="en" sz="1100">
                <a:solidFill>
                  <a:srgbClr val="CC7832"/>
                </a:solidFill>
                <a:highlight>
                  <a:srgbClr val="2B2B2B"/>
                </a:highlight>
                <a:latin typeface="Courier New"/>
                <a:ea typeface="Courier New"/>
                <a:cs typeface="Courier New"/>
                <a:sym typeface="Courier New"/>
              </a:rPr>
              <a:t>,</a:t>
            </a:r>
            <a:r>
              <a:rPr lang="en" sz="1100">
                <a:solidFill>
                  <a:srgbClr val="6A8759"/>
                </a:solidFill>
                <a:highlight>
                  <a:srgbClr val="2B2B2B"/>
                </a:highlight>
                <a:latin typeface="Courier New"/>
                <a:ea typeface="Courier New"/>
                <a:cs typeface="Courier New"/>
                <a:sym typeface="Courier New"/>
              </a:rPr>
              <a:t>'Jose'</a:t>
            </a:r>
            <a:r>
              <a:rPr lang="en" sz="1100">
                <a:solidFill>
                  <a:srgbClr val="CC7832"/>
                </a:solidFill>
                <a:highlight>
                  <a:srgbClr val="2B2B2B"/>
                </a:highlight>
                <a:latin typeface="Courier New"/>
                <a:ea typeface="Courier New"/>
                <a:cs typeface="Courier New"/>
                <a:sym typeface="Courier New"/>
              </a:rPr>
              <a:t>,</a:t>
            </a:r>
            <a:r>
              <a:rPr lang="en" sz="1100">
                <a:solidFill>
                  <a:srgbClr val="6A8759"/>
                </a:solidFill>
                <a:highlight>
                  <a:srgbClr val="2B2B2B"/>
                </a:highlight>
                <a:latin typeface="Courier New"/>
                <a:ea typeface="Courier New"/>
                <a:cs typeface="Courier New"/>
                <a:sym typeface="Courier New"/>
              </a:rPr>
              <a:t>'Gonzales Veliz'</a:t>
            </a:r>
            <a:r>
              <a:rPr lang="en" sz="1100">
                <a:solidFill>
                  <a:srgbClr val="CC7832"/>
                </a:solidFill>
                <a:highlight>
                  <a:srgbClr val="2B2B2B"/>
                </a:highlight>
                <a:latin typeface="Courier New"/>
                <a:ea typeface="Courier New"/>
                <a:cs typeface="Courier New"/>
                <a:sym typeface="Courier New"/>
              </a:rPr>
              <a:t>, </a:t>
            </a:r>
            <a:r>
              <a:rPr lang="en" sz="1100">
                <a:solidFill>
                  <a:srgbClr val="6897BB"/>
                </a:solidFill>
                <a:highlight>
                  <a:srgbClr val="2B2B2B"/>
                </a:highlight>
                <a:latin typeface="Courier New"/>
                <a:ea typeface="Courier New"/>
                <a:cs typeface="Courier New"/>
                <a:sym typeface="Courier New"/>
              </a:rPr>
              <a:t>20</a:t>
            </a:r>
            <a:r>
              <a:rPr lang="en" sz="1100">
                <a:solidFill>
                  <a:srgbClr val="CC7832"/>
                </a:solidFill>
                <a:highlight>
                  <a:srgbClr val="2B2B2B"/>
                </a:highlight>
                <a:latin typeface="Courier New"/>
                <a:ea typeface="Courier New"/>
                <a:cs typeface="Courier New"/>
                <a:sym typeface="Courier New"/>
              </a:rPr>
              <a:t>, </a:t>
            </a:r>
            <a:r>
              <a:rPr lang="en" sz="1100">
                <a:solidFill>
                  <a:srgbClr val="6A8759"/>
                </a:solidFill>
                <a:highlight>
                  <a:srgbClr val="2B2B2B"/>
                </a:highlight>
                <a:latin typeface="Courier New"/>
                <a:ea typeface="Courier New"/>
                <a:cs typeface="Courier New"/>
                <a:sym typeface="Courier New"/>
              </a:rPr>
              <a:t>'Plaza La Paz'</a:t>
            </a: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A9B7C6"/>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122</a:t>
            </a:r>
            <a:r>
              <a:rPr lang="en" sz="1100">
                <a:solidFill>
                  <a:srgbClr val="CC7832"/>
                </a:solidFill>
                <a:highlight>
                  <a:srgbClr val="2B2B2B"/>
                </a:highlight>
                <a:latin typeface="Courier New"/>
                <a:ea typeface="Courier New"/>
                <a:cs typeface="Courier New"/>
                <a:sym typeface="Courier New"/>
              </a:rPr>
              <a:t>,</a:t>
            </a:r>
            <a:r>
              <a:rPr lang="en" sz="1100">
                <a:solidFill>
                  <a:srgbClr val="6A8759"/>
                </a:solidFill>
                <a:highlight>
                  <a:srgbClr val="2B2B2B"/>
                </a:highlight>
                <a:latin typeface="Courier New"/>
                <a:ea typeface="Courier New"/>
                <a:cs typeface="Courier New"/>
                <a:sym typeface="Courier New"/>
              </a:rPr>
              <a:t>'Maria' </a:t>
            </a:r>
            <a:r>
              <a:rPr lang="en" sz="1100">
                <a:solidFill>
                  <a:srgbClr val="CC7832"/>
                </a:solidFill>
                <a:highlight>
                  <a:srgbClr val="2B2B2B"/>
                </a:highlight>
                <a:latin typeface="Courier New"/>
                <a:ea typeface="Courier New"/>
                <a:cs typeface="Courier New"/>
                <a:sym typeface="Courier New"/>
              </a:rPr>
              <a:t>,</a:t>
            </a:r>
            <a:r>
              <a:rPr lang="en" sz="1100">
                <a:solidFill>
                  <a:srgbClr val="6A8759"/>
                </a:solidFill>
                <a:highlight>
                  <a:srgbClr val="2B2B2B"/>
                </a:highlight>
                <a:latin typeface="Courier New"/>
                <a:ea typeface="Courier New"/>
                <a:cs typeface="Courier New"/>
                <a:sym typeface="Courier New"/>
              </a:rPr>
              <a:t>'Mavir Uria'</a:t>
            </a:r>
            <a:r>
              <a:rPr lang="en" sz="1100">
                <a:solidFill>
                  <a:srgbClr val="CC7832"/>
                </a:solidFill>
                <a:highlight>
                  <a:srgbClr val="2B2B2B"/>
                </a:highlight>
                <a:latin typeface="Courier New"/>
                <a:ea typeface="Courier New"/>
                <a:cs typeface="Courier New"/>
                <a:sym typeface="Courier New"/>
              </a:rPr>
              <a:t>, </a:t>
            </a:r>
            <a:r>
              <a:rPr lang="en" sz="1100">
                <a:solidFill>
                  <a:srgbClr val="6897BB"/>
                </a:solidFill>
                <a:highlight>
                  <a:srgbClr val="2B2B2B"/>
                </a:highlight>
                <a:latin typeface="Courier New"/>
                <a:ea typeface="Courier New"/>
                <a:cs typeface="Courier New"/>
                <a:sym typeface="Courier New"/>
              </a:rPr>
              <a:t>22</a:t>
            </a:r>
            <a:r>
              <a:rPr lang="en" sz="1100">
                <a:solidFill>
                  <a:srgbClr val="CC7832"/>
                </a:solidFill>
                <a:highlight>
                  <a:srgbClr val="2B2B2B"/>
                </a:highlight>
                <a:latin typeface="Courier New"/>
                <a:ea typeface="Courier New"/>
                <a:cs typeface="Courier New"/>
                <a:sym typeface="Courier New"/>
              </a:rPr>
              <a:t>, </a:t>
            </a:r>
            <a:r>
              <a:rPr lang="en" sz="1100">
                <a:solidFill>
                  <a:srgbClr val="6A8759"/>
                </a:solidFill>
                <a:highlight>
                  <a:srgbClr val="2B2B2B"/>
                </a:highlight>
                <a:latin typeface="Courier New"/>
                <a:ea typeface="Courier New"/>
                <a:cs typeface="Courier New"/>
                <a:sym typeface="Courier New"/>
              </a:rPr>
              <a:t>'Puente Rio Seco'</a:t>
            </a: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CC7832"/>
                </a:solidFill>
                <a:highlight>
                  <a:srgbClr val="2B2B2B"/>
                </a:highlight>
                <a:latin typeface="Courier New"/>
                <a:ea typeface="Courier New"/>
                <a:cs typeface="Courier New"/>
                <a:sym typeface="Courier New"/>
              </a:rPr>
              <a:t>INSERT INTO </a:t>
            </a:r>
            <a:r>
              <a:rPr lang="en" sz="1100">
                <a:solidFill>
                  <a:srgbClr val="A9B7C6"/>
                </a:solidFill>
                <a:highlight>
                  <a:srgbClr val="2B2B2B"/>
                </a:highlight>
                <a:latin typeface="Courier New"/>
                <a:ea typeface="Courier New"/>
                <a:cs typeface="Courier New"/>
                <a:sym typeface="Courier New"/>
              </a:rPr>
              <a:t>pedido (</a:t>
            </a:r>
            <a:r>
              <a:rPr lang="en" sz="1100">
                <a:solidFill>
                  <a:srgbClr val="9876AA"/>
                </a:solidFill>
                <a:highlight>
                  <a:srgbClr val="2B2B2B"/>
                </a:highlight>
                <a:latin typeface="Courier New"/>
                <a:ea typeface="Courier New"/>
                <a:cs typeface="Courier New"/>
                <a:sym typeface="Courier New"/>
              </a:rPr>
              <a:t>articulo</a:t>
            </a: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costo</a:t>
            </a: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fecha</a:t>
            </a:r>
            <a:r>
              <a:rPr lang="en" sz="1100">
                <a:solidFill>
                  <a:srgbClr val="CC7832"/>
                </a:solidFill>
                <a:highlight>
                  <a:srgbClr val="2B2B2B"/>
                </a:highlight>
                <a:latin typeface="Courier New"/>
                <a:ea typeface="Courier New"/>
                <a:cs typeface="Courier New"/>
                <a:sym typeface="Courier New"/>
              </a:rPr>
              <a:t>,</a:t>
            </a:r>
            <a:r>
              <a:rPr lang="en" sz="1100">
                <a:solidFill>
                  <a:srgbClr val="9876AA"/>
                </a:solidFill>
                <a:highlight>
                  <a:srgbClr val="2B2B2B"/>
                </a:highlight>
                <a:latin typeface="Courier New"/>
                <a:ea typeface="Courier New"/>
                <a:cs typeface="Courier New"/>
                <a:sym typeface="Courier New"/>
              </a:rPr>
              <a:t>id_pedido</a:t>
            </a:r>
            <a:r>
              <a:rPr lang="en" sz="1100">
                <a:solidFill>
                  <a:srgbClr val="A9B7C6"/>
                </a:solidFill>
                <a:highlight>
                  <a:srgbClr val="2B2B2B"/>
                </a:highlight>
                <a:latin typeface="Courier New"/>
                <a:ea typeface="Courier New"/>
                <a:cs typeface="Courier New"/>
                <a:sym typeface="Courier New"/>
              </a:rPr>
              <a:t>) </a:t>
            </a:r>
            <a:r>
              <a:rPr lang="en" sz="1100">
                <a:solidFill>
                  <a:srgbClr val="CC7832"/>
                </a:solidFill>
                <a:highlight>
                  <a:srgbClr val="2B2B2B"/>
                </a:highlight>
                <a:latin typeface="Courier New"/>
                <a:ea typeface="Courier New"/>
                <a:cs typeface="Courier New"/>
                <a:sym typeface="Courier New"/>
              </a:rPr>
              <a:t>VALUES</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A9B7C6"/>
                </a:solidFill>
                <a:highlight>
                  <a:srgbClr val="2B2B2B"/>
                </a:highlight>
                <a:latin typeface="Courier New"/>
                <a:ea typeface="Courier New"/>
                <a:cs typeface="Courier New"/>
                <a:sym typeface="Courier New"/>
              </a:rPr>
              <a:t>(</a:t>
            </a:r>
            <a:r>
              <a:rPr lang="en" sz="1100">
                <a:solidFill>
                  <a:srgbClr val="6A8759"/>
                </a:solidFill>
                <a:highlight>
                  <a:srgbClr val="2B2B2B"/>
                </a:highlight>
                <a:latin typeface="Courier New"/>
                <a:ea typeface="Courier New"/>
                <a:cs typeface="Courier New"/>
                <a:sym typeface="Courier New"/>
              </a:rPr>
              <a:t>'Pollo a la canasta'</a:t>
            </a:r>
            <a:r>
              <a:rPr lang="en" sz="1100">
                <a:solidFill>
                  <a:srgbClr val="CC7832"/>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35</a:t>
            </a:r>
            <a:r>
              <a:rPr lang="en" sz="1100">
                <a:solidFill>
                  <a:srgbClr val="CC7832"/>
                </a:solidFill>
                <a:highlight>
                  <a:srgbClr val="2B2B2B"/>
                </a:highlight>
                <a:latin typeface="Courier New"/>
                <a:ea typeface="Courier New"/>
                <a:cs typeface="Courier New"/>
                <a:sym typeface="Courier New"/>
              </a:rPr>
              <a:t>,</a:t>
            </a:r>
            <a:r>
              <a:rPr lang="en" sz="1100">
                <a:solidFill>
                  <a:srgbClr val="6A8759"/>
                </a:solidFill>
                <a:highlight>
                  <a:srgbClr val="2B2B2B"/>
                </a:highlight>
                <a:latin typeface="Courier New"/>
                <a:ea typeface="Courier New"/>
                <a:cs typeface="Courier New"/>
                <a:sym typeface="Courier New"/>
              </a:rPr>
              <a:t>'2022-03-30'</a:t>
            </a:r>
            <a:r>
              <a:rPr lang="en" sz="1100">
                <a:solidFill>
                  <a:srgbClr val="CC7832"/>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11</a:t>
            </a: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A9B7C6"/>
                </a:solidFill>
                <a:highlight>
                  <a:srgbClr val="2B2B2B"/>
                </a:highlight>
                <a:latin typeface="Courier New"/>
                <a:ea typeface="Courier New"/>
                <a:cs typeface="Courier New"/>
                <a:sym typeface="Courier New"/>
              </a:rPr>
              <a:t>(</a:t>
            </a:r>
            <a:r>
              <a:rPr lang="en" sz="1100">
                <a:solidFill>
                  <a:srgbClr val="6A8759"/>
                </a:solidFill>
                <a:highlight>
                  <a:srgbClr val="2B2B2B"/>
                </a:highlight>
                <a:latin typeface="Courier New"/>
                <a:ea typeface="Courier New"/>
                <a:cs typeface="Courier New"/>
                <a:sym typeface="Courier New"/>
              </a:rPr>
              <a:t>'Amburguesa doble'</a:t>
            </a:r>
            <a:r>
              <a:rPr lang="en" sz="1100">
                <a:solidFill>
                  <a:srgbClr val="CC7832"/>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25</a:t>
            </a:r>
            <a:r>
              <a:rPr lang="en" sz="1100">
                <a:solidFill>
                  <a:srgbClr val="CC7832"/>
                </a:solidFill>
                <a:highlight>
                  <a:srgbClr val="2B2B2B"/>
                </a:highlight>
                <a:latin typeface="Courier New"/>
                <a:ea typeface="Courier New"/>
                <a:cs typeface="Courier New"/>
                <a:sym typeface="Courier New"/>
              </a:rPr>
              <a:t>,</a:t>
            </a:r>
            <a:r>
              <a:rPr lang="en" sz="1100">
                <a:solidFill>
                  <a:srgbClr val="6A8759"/>
                </a:solidFill>
                <a:highlight>
                  <a:srgbClr val="2B2B2B"/>
                </a:highlight>
                <a:latin typeface="Courier New"/>
                <a:ea typeface="Courier New"/>
                <a:cs typeface="Courier New"/>
                <a:sym typeface="Courier New"/>
              </a:rPr>
              <a:t>'2022-04-01'</a:t>
            </a:r>
            <a:r>
              <a:rPr lang="en" sz="1100">
                <a:solidFill>
                  <a:srgbClr val="CC7832"/>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12</a:t>
            </a: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CC7832"/>
                </a:solidFill>
                <a:highlight>
                  <a:srgbClr val="2B2B2B"/>
                </a:highlight>
                <a:latin typeface="Courier New"/>
                <a:ea typeface="Courier New"/>
                <a:cs typeface="Courier New"/>
                <a:sym typeface="Courier New"/>
              </a:rPr>
              <a:t>INSERT INTO </a:t>
            </a:r>
            <a:r>
              <a:rPr lang="en" sz="1100">
                <a:solidFill>
                  <a:srgbClr val="A9B7C6"/>
                </a:solidFill>
                <a:highlight>
                  <a:srgbClr val="2B2B2B"/>
                </a:highlight>
                <a:latin typeface="Courier New"/>
                <a:ea typeface="Courier New"/>
                <a:cs typeface="Courier New"/>
                <a:sym typeface="Courier New"/>
              </a:rPr>
              <a:t>detalle_pedido (</a:t>
            </a:r>
            <a:r>
              <a:rPr lang="en" sz="1100">
                <a:solidFill>
                  <a:srgbClr val="9876AA"/>
                </a:solidFill>
                <a:highlight>
                  <a:srgbClr val="2B2B2B"/>
                </a:highlight>
                <a:latin typeface="Courier New"/>
                <a:ea typeface="Courier New"/>
                <a:cs typeface="Courier New"/>
                <a:sym typeface="Courier New"/>
              </a:rPr>
              <a:t>id_detalle_pedido</a:t>
            </a: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id_cliente</a:t>
            </a: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id_pedido</a:t>
            </a:r>
            <a:r>
              <a:rPr lang="en" sz="1100">
                <a:solidFill>
                  <a:srgbClr val="A9B7C6"/>
                </a:solidFill>
                <a:highlight>
                  <a:srgbClr val="2B2B2B"/>
                </a:highlight>
                <a:latin typeface="Courier New"/>
                <a:ea typeface="Courier New"/>
                <a:cs typeface="Courier New"/>
                <a:sym typeface="Courier New"/>
              </a:rPr>
              <a:t>) </a:t>
            </a:r>
            <a:r>
              <a:rPr lang="en" sz="1100">
                <a:solidFill>
                  <a:srgbClr val="CC7832"/>
                </a:solidFill>
                <a:highlight>
                  <a:srgbClr val="2B2B2B"/>
                </a:highlight>
                <a:latin typeface="Courier New"/>
                <a:ea typeface="Courier New"/>
                <a:cs typeface="Courier New"/>
                <a:sym typeface="Courier New"/>
              </a:rPr>
              <a:t>VALUES</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A9B7C6"/>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121</a:t>
            </a:r>
            <a:r>
              <a:rPr lang="en" sz="1100">
                <a:solidFill>
                  <a:srgbClr val="CC7832"/>
                </a:solidFill>
                <a:highlight>
                  <a:srgbClr val="2B2B2B"/>
                </a:highlight>
                <a:latin typeface="Courier New"/>
                <a:ea typeface="Courier New"/>
                <a:cs typeface="Courier New"/>
                <a:sym typeface="Courier New"/>
              </a:rPr>
              <a:t>, </a:t>
            </a:r>
            <a:r>
              <a:rPr lang="en" sz="1100">
                <a:solidFill>
                  <a:srgbClr val="6897BB"/>
                </a:solidFill>
                <a:highlight>
                  <a:srgbClr val="2B2B2B"/>
                </a:highlight>
                <a:latin typeface="Courier New"/>
                <a:ea typeface="Courier New"/>
                <a:cs typeface="Courier New"/>
                <a:sym typeface="Courier New"/>
              </a:rPr>
              <a:t>111</a:t>
            </a:r>
            <a:r>
              <a:rPr lang="en" sz="1100">
                <a:solidFill>
                  <a:srgbClr val="CC7832"/>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11</a:t>
            </a: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A9B7C6"/>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131</a:t>
            </a:r>
            <a:r>
              <a:rPr lang="en" sz="1100">
                <a:solidFill>
                  <a:srgbClr val="CC7832"/>
                </a:solidFill>
                <a:highlight>
                  <a:srgbClr val="2B2B2B"/>
                </a:highlight>
                <a:latin typeface="Courier New"/>
                <a:ea typeface="Courier New"/>
                <a:cs typeface="Courier New"/>
                <a:sym typeface="Courier New"/>
              </a:rPr>
              <a:t>, </a:t>
            </a:r>
            <a:r>
              <a:rPr lang="en" sz="1100">
                <a:solidFill>
                  <a:srgbClr val="6897BB"/>
                </a:solidFill>
                <a:highlight>
                  <a:srgbClr val="2B2B2B"/>
                </a:highlight>
                <a:latin typeface="Courier New"/>
                <a:ea typeface="Courier New"/>
                <a:cs typeface="Courier New"/>
                <a:sym typeface="Courier New"/>
              </a:rPr>
              <a:t>122</a:t>
            </a:r>
            <a:r>
              <a:rPr lang="en" sz="1100">
                <a:solidFill>
                  <a:srgbClr val="CC7832"/>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12</a:t>
            </a: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ctr">
              <a:spcBef>
                <a:spcPts val="0"/>
              </a:spcBef>
              <a:spcAft>
                <a:spcPts val="0"/>
              </a:spcAft>
              <a:buNone/>
            </a:pPr>
            <a:r>
              <a:t/>
            </a:r>
            <a:endParaRPr>
              <a:solidFill>
                <a:schemeClr val="lt1"/>
              </a:solidFill>
              <a:latin typeface="Barlow Medium"/>
              <a:ea typeface="Barlow Medium"/>
              <a:cs typeface="Barlow Medium"/>
              <a:sym typeface="Barlow Medium"/>
            </a:endParaRPr>
          </a:p>
        </p:txBody>
      </p:sp>
      <p:sp>
        <p:nvSpPr>
          <p:cNvPr id="429" name="Google Shape;429;p40"/>
          <p:cNvSpPr txBox="1"/>
          <p:nvPr/>
        </p:nvSpPr>
        <p:spPr>
          <a:xfrm>
            <a:off x="2560225" y="1268575"/>
            <a:ext cx="26757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articulo    </a:t>
            </a:r>
            <a:r>
              <a:rPr lang="en" sz="1100">
                <a:solidFill>
                  <a:srgbClr val="CC7832"/>
                </a:solidFill>
                <a:highlight>
                  <a:srgbClr val="2B2B2B"/>
                </a:highlight>
                <a:latin typeface="Courier New"/>
                <a:ea typeface="Courier New"/>
                <a:cs typeface="Courier New"/>
                <a:sym typeface="Courier New"/>
              </a:rPr>
              <a:t>VARCHAR</a:t>
            </a:r>
            <a:r>
              <a:rPr lang="en" sz="1100">
                <a:solidFill>
                  <a:srgbClr val="A9B7C6"/>
                </a:solidFill>
                <a:highlight>
                  <a:srgbClr val="2B2B2B"/>
                </a:highlight>
                <a:latin typeface="Courier New"/>
                <a:ea typeface="Courier New"/>
                <a:cs typeface="Courier New"/>
                <a:sym typeface="Courier New"/>
              </a:rPr>
              <a:t>(</a:t>
            </a:r>
            <a:r>
              <a:rPr lang="en" sz="1100">
                <a:solidFill>
                  <a:srgbClr val="6897BB"/>
                </a:solidFill>
                <a:highlight>
                  <a:srgbClr val="2B2B2B"/>
                </a:highlight>
                <a:latin typeface="Courier New"/>
                <a:ea typeface="Courier New"/>
                <a:cs typeface="Courier New"/>
                <a:sym typeface="Courier New"/>
              </a:rPr>
              <a:t>100</a:t>
            </a: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costo       </a:t>
            </a:r>
            <a:r>
              <a:rPr lang="en" sz="1100">
                <a:solidFill>
                  <a:srgbClr val="CC7832"/>
                </a:solidFill>
                <a:highlight>
                  <a:srgbClr val="2B2B2B"/>
                </a:highlight>
                <a:latin typeface="Courier New"/>
                <a:ea typeface="Courier New"/>
                <a:cs typeface="Courier New"/>
                <a:sym typeface="Courier New"/>
              </a:rPr>
              <a:t>INTEGER NOT NULl,</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fecha       </a:t>
            </a:r>
            <a:r>
              <a:rPr lang="en" sz="1100">
                <a:solidFill>
                  <a:srgbClr val="CC7832"/>
                </a:solidFill>
                <a:highlight>
                  <a:srgbClr val="2B2B2B"/>
                </a:highlight>
                <a:latin typeface="Courier New"/>
                <a:ea typeface="Courier New"/>
                <a:cs typeface="Courier New"/>
                <a:sym typeface="Courier New"/>
              </a:rPr>
              <a:t>DATE</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CC7832"/>
                </a:solidFill>
                <a:highlight>
                  <a:srgbClr val="2B2B2B"/>
                </a:highlight>
                <a:latin typeface="Courier New"/>
                <a:ea typeface="Courier New"/>
                <a:cs typeface="Courier New"/>
                <a:sym typeface="Courier New"/>
              </a:rPr>
              <a:t>CREATE TABLE </a:t>
            </a:r>
            <a:r>
              <a:rPr lang="en" sz="1100">
                <a:solidFill>
                  <a:srgbClr val="A9B7C6"/>
                </a:solidFill>
                <a:highlight>
                  <a:srgbClr val="2B2B2B"/>
                </a:highlight>
                <a:latin typeface="Courier New"/>
                <a:ea typeface="Courier New"/>
                <a:cs typeface="Courier New"/>
                <a:sym typeface="Courier New"/>
              </a:rPr>
              <a:t>detalle_pedido</a:t>
            </a:r>
            <a:endParaRPr sz="11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A9B7C6"/>
                </a:solidFill>
                <a:highlight>
                  <a:srgbClr val="2B2B2B"/>
                </a:highlight>
                <a:latin typeface="Courier New"/>
                <a:ea typeface="Courier New"/>
                <a:cs typeface="Courier New"/>
                <a:sym typeface="Courier New"/>
              </a:rPr>
              <a:t>(</a:t>
            </a:r>
            <a:endParaRPr sz="11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A9B7C6"/>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id_detalle_pedido    </a:t>
            </a:r>
            <a:r>
              <a:rPr lang="en" sz="1100">
                <a:solidFill>
                  <a:srgbClr val="CC7832"/>
                </a:solidFill>
                <a:highlight>
                  <a:srgbClr val="2B2B2B"/>
                </a:highlight>
                <a:latin typeface="Courier New"/>
                <a:ea typeface="Courier New"/>
                <a:cs typeface="Courier New"/>
                <a:sym typeface="Courier New"/>
              </a:rPr>
              <a:t>INTEGER PRIMARY KEY NOT NULL,</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id_cliente </a:t>
            </a:r>
            <a:r>
              <a:rPr lang="en" sz="1100">
                <a:solidFill>
                  <a:srgbClr val="CC7832"/>
                </a:solidFill>
                <a:highlight>
                  <a:srgbClr val="2B2B2B"/>
                </a:highlight>
                <a:latin typeface="Courier New"/>
                <a:ea typeface="Courier New"/>
                <a:cs typeface="Courier New"/>
                <a:sym typeface="Courier New"/>
              </a:rPr>
              <a:t>INTEGER,</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CC7832"/>
                </a:solidFill>
                <a:highlight>
                  <a:srgbClr val="2B2B2B"/>
                </a:highlight>
                <a:latin typeface="Courier New"/>
                <a:ea typeface="Courier New"/>
                <a:cs typeface="Courier New"/>
                <a:sym typeface="Courier New"/>
              </a:rPr>
              <a:t>   </a:t>
            </a:r>
            <a:r>
              <a:rPr lang="en" sz="1100">
                <a:solidFill>
                  <a:srgbClr val="9876AA"/>
                </a:solidFill>
                <a:highlight>
                  <a:srgbClr val="2B2B2B"/>
                </a:highlight>
                <a:latin typeface="Courier New"/>
                <a:ea typeface="Courier New"/>
                <a:cs typeface="Courier New"/>
                <a:sym typeface="Courier New"/>
              </a:rPr>
              <a:t>id_pedido   </a:t>
            </a:r>
            <a:r>
              <a:rPr lang="en" sz="1100">
                <a:solidFill>
                  <a:srgbClr val="CC7832"/>
                </a:solidFill>
                <a:highlight>
                  <a:srgbClr val="2B2B2B"/>
                </a:highlight>
                <a:latin typeface="Courier New"/>
                <a:ea typeface="Courier New"/>
                <a:cs typeface="Courier New"/>
                <a:sym typeface="Courier New"/>
              </a:rPr>
              <a:t>INTEGER,</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CC7832"/>
                </a:solidFill>
                <a:highlight>
                  <a:srgbClr val="2B2B2B"/>
                </a:highlight>
                <a:latin typeface="Courier New"/>
                <a:ea typeface="Courier New"/>
                <a:cs typeface="Courier New"/>
                <a:sym typeface="Courier New"/>
              </a:rPr>
              <a:t>   FOREIGN KEY </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A9B7C6"/>
                </a:solidFill>
                <a:highlight>
                  <a:srgbClr val="2B2B2B"/>
                </a:highlight>
                <a:latin typeface="Courier New"/>
                <a:ea typeface="Courier New"/>
                <a:cs typeface="Courier New"/>
                <a:sym typeface="Courier New"/>
              </a:rPr>
              <a:t>(</a:t>
            </a:r>
            <a:r>
              <a:rPr lang="en" sz="1100">
                <a:solidFill>
                  <a:srgbClr val="9876AA"/>
                </a:solidFill>
                <a:highlight>
                  <a:srgbClr val="2B2B2B"/>
                </a:highlight>
                <a:latin typeface="Courier New"/>
                <a:ea typeface="Courier New"/>
                <a:cs typeface="Courier New"/>
                <a:sym typeface="Courier New"/>
              </a:rPr>
              <a:t>id_cliente</a:t>
            </a:r>
            <a:r>
              <a:rPr lang="en" sz="1100">
                <a:solidFill>
                  <a:srgbClr val="A9B7C6"/>
                </a:solidFill>
                <a:highlight>
                  <a:srgbClr val="2B2B2B"/>
                </a:highlight>
                <a:latin typeface="Courier New"/>
                <a:ea typeface="Courier New"/>
                <a:cs typeface="Courier New"/>
                <a:sym typeface="Courier New"/>
              </a:rPr>
              <a:t>) </a:t>
            </a:r>
            <a:r>
              <a:rPr lang="en" sz="1100">
                <a:solidFill>
                  <a:srgbClr val="CC7832"/>
                </a:solidFill>
                <a:highlight>
                  <a:srgbClr val="2B2B2B"/>
                </a:highlight>
                <a:latin typeface="Courier New"/>
                <a:ea typeface="Courier New"/>
                <a:cs typeface="Courier New"/>
                <a:sym typeface="Courier New"/>
              </a:rPr>
              <a:t>REFERENCES </a:t>
            </a:r>
            <a:r>
              <a:rPr lang="en" sz="1100">
                <a:solidFill>
                  <a:srgbClr val="A9B7C6"/>
                </a:solidFill>
                <a:highlight>
                  <a:srgbClr val="2B2B2B"/>
                </a:highlight>
                <a:latin typeface="Courier New"/>
                <a:ea typeface="Courier New"/>
                <a:cs typeface="Courier New"/>
                <a:sym typeface="Courier New"/>
              </a:rPr>
              <a:t>cliente(</a:t>
            </a:r>
            <a:r>
              <a:rPr lang="en" sz="1100">
                <a:solidFill>
                  <a:srgbClr val="9876AA"/>
                </a:solidFill>
                <a:highlight>
                  <a:srgbClr val="2B2B2B"/>
                </a:highlight>
                <a:latin typeface="Courier New"/>
                <a:ea typeface="Courier New"/>
                <a:cs typeface="Courier New"/>
                <a:sym typeface="Courier New"/>
              </a:rPr>
              <a:t>id_cliente</a:t>
            </a: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CC7832"/>
                </a:solidFill>
                <a:highlight>
                  <a:srgbClr val="2B2B2B"/>
                </a:highlight>
                <a:latin typeface="Courier New"/>
                <a:ea typeface="Courier New"/>
                <a:cs typeface="Courier New"/>
                <a:sym typeface="Courier New"/>
              </a:rPr>
              <a:t>   FOREIGN KEY </a:t>
            </a:r>
            <a:r>
              <a:rPr lang="en" sz="1100">
                <a:solidFill>
                  <a:srgbClr val="A9B7C6"/>
                </a:solidFill>
                <a:highlight>
                  <a:srgbClr val="2B2B2B"/>
                </a:highlight>
                <a:latin typeface="Courier New"/>
                <a:ea typeface="Courier New"/>
                <a:cs typeface="Courier New"/>
                <a:sym typeface="Courier New"/>
              </a:rPr>
              <a:t>(</a:t>
            </a:r>
            <a:r>
              <a:rPr lang="en" sz="1100">
                <a:solidFill>
                  <a:srgbClr val="9876AA"/>
                </a:solidFill>
                <a:highlight>
                  <a:srgbClr val="2B2B2B"/>
                </a:highlight>
                <a:latin typeface="Courier New"/>
                <a:ea typeface="Courier New"/>
                <a:cs typeface="Courier New"/>
                <a:sym typeface="Courier New"/>
              </a:rPr>
              <a:t>id_pedido</a:t>
            </a:r>
            <a:r>
              <a:rPr lang="en" sz="1100">
                <a:solidFill>
                  <a:srgbClr val="A9B7C6"/>
                </a:solidFill>
                <a:highlight>
                  <a:srgbClr val="2B2B2B"/>
                </a:highlight>
                <a:latin typeface="Courier New"/>
                <a:ea typeface="Courier New"/>
                <a:cs typeface="Courier New"/>
                <a:sym typeface="Courier New"/>
              </a:rPr>
              <a:t>) </a:t>
            </a:r>
            <a:r>
              <a:rPr lang="en" sz="1100">
                <a:solidFill>
                  <a:srgbClr val="CC7832"/>
                </a:solidFill>
                <a:highlight>
                  <a:srgbClr val="2B2B2B"/>
                </a:highlight>
                <a:latin typeface="Courier New"/>
                <a:ea typeface="Courier New"/>
                <a:cs typeface="Courier New"/>
                <a:sym typeface="Courier New"/>
              </a:rPr>
              <a:t>REFERENCES </a:t>
            </a:r>
            <a:r>
              <a:rPr lang="en" sz="1100">
                <a:solidFill>
                  <a:srgbClr val="A9B7C6"/>
                </a:solidFill>
                <a:highlight>
                  <a:srgbClr val="2B2B2B"/>
                </a:highlight>
                <a:latin typeface="Courier New"/>
                <a:ea typeface="Courier New"/>
                <a:cs typeface="Courier New"/>
                <a:sym typeface="Courier New"/>
              </a:rPr>
              <a:t>pedido (</a:t>
            </a:r>
            <a:r>
              <a:rPr lang="en" sz="1100">
                <a:solidFill>
                  <a:srgbClr val="9876AA"/>
                </a:solidFill>
                <a:highlight>
                  <a:srgbClr val="2B2B2B"/>
                </a:highlight>
                <a:latin typeface="Courier New"/>
                <a:ea typeface="Courier New"/>
                <a:cs typeface="Courier New"/>
                <a:sym typeface="Courier New"/>
              </a:rPr>
              <a:t>id_pedido</a:t>
            </a:r>
            <a:r>
              <a:rPr lang="en" sz="1100">
                <a:solidFill>
                  <a:srgbClr val="A9B7C6"/>
                </a:solidFill>
                <a:highlight>
                  <a:srgbClr val="2B2B2B"/>
                </a:highlight>
                <a:latin typeface="Courier New"/>
                <a:ea typeface="Courier New"/>
                <a:cs typeface="Courier New"/>
                <a:sym typeface="Courier New"/>
              </a:rPr>
              <a:t>)</a:t>
            </a:r>
            <a:endParaRPr sz="11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A9B7C6"/>
                </a:solidFill>
                <a:highlight>
                  <a:srgbClr val="2B2B2B"/>
                </a:highlight>
                <a:latin typeface="Courier New"/>
                <a:ea typeface="Courier New"/>
                <a:cs typeface="Courier New"/>
                <a:sym typeface="Courier New"/>
              </a:rPr>
              <a:t>)</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3" name="Shape 433"/>
        <p:cNvGrpSpPr/>
        <p:nvPr/>
      </p:nvGrpSpPr>
      <p:grpSpPr>
        <a:xfrm>
          <a:off x="0" y="0"/>
          <a:ext cx="0" cy="0"/>
          <a:chOff x="0" y="0"/>
          <a:chExt cx="0" cy="0"/>
        </a:xfrm>
      </p:grpSpPr>
      <p:sp>
        <p:nvSpPr>
          <p:cNvPr id="434" name="Google Shape;434;p41"/>
          <p:cNvSpPr txBox="1"/>
          <p:nvPr>
            <p:ph type="title"/>
          </p:nvPr>
        </p:nvSpPr>
        <p:spPr>
          <a:xfrm>
            <a:off x="2698700" y="288325"/>
            <a:ext cx="6088500" cy="1272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3000"/>
              <a:t>Crear una consulta SQL en base al ejercicio anterior.</a:t>
            </a:r>
            <a:endParaRPr sz="3000"/>
          </a:p>
        </p:txBody>
      </p:sp>
      <p:sp>
        <p:nvSpPr>
          <p:cNvPr id="435" name="Google Shape;435;p41"/>
          <p:cNvSpPr/>
          <p:nvPr/>
        </p:nvSpPr>
        <p:spPr>
          <a:xfrm>
            <a:off x="4553625" y="1422400"/>
            <a:ext cx="4000435" cy="137925"/>
          </a:xfrm>
          <a:custGeom>
            <a:rect b="b" l="l" r="r" t="t"/>
            <a:pathLst>
              <a:path extrusionOk="0" h="5517" w="72028">
                <a:moveTo>
                  <a:pt x="0" y="1734"/>
                </a:moveTo>
                <a:cubicBezTo>
                  <a:pt x="1901" y="46"/>
                  <a:pt x="5052" y="2525"/>
                  <a:pt x="7446" y="3380"/>
                </a:cubicBezTo>
                <a:cubicBezTo>
                  <a:pt x="8361" y="3707"/>
                  <a:pt x="8200" y="1089"/>
                  <a:pt x="9170" y="1028"/>
                </a:cubicBezTo>
                <a:cubicBezTo>
                  <a:pt x="10192" y="964"/>
                  <a:pt x="10632" y="3243"/>
                  <a:pt x="11600" y="2909"/>
                </a:cubicBezTo>
                <a:cubicBezTo>
                  <a:pt x="11702" y="2874"/>
                  <a:pt x="13662" y="807"/>
                  <a:pt x="13873" y="793"/>
                </a:cubicBezTo>
                <a:cubicBezTo>
                  <a:pt x="15203" y="704"/>
                  <a:pt x="14867" y="4461"/>
                  <a:pt x="16146" y="4085"/>
                </a:cubicBezTo>
                <a:cubicBezTo>
                  <a:pt x="17495" y="3688"/>
                  <a:pt x="17885" y="1097"/>
                  <a:pt x="19281" y="1264"/>
                </a:cubicBezTo>
                <a:cubicBezTo>
                  <a:pt x="20407" y="1399"/>
                  <a:pt x="20285" y="4150"/>
                  <a:pt x="21397" y="3928"/>
                </a:cubicBezTo>
                <a:cubicBezTo>
                  <a:pt x="23155" y="3576"/>
                  <a:pt x="23290" y="95"/>
                  <a:pt x="25081" y="10"/>
                </a:cubicBezTo>
                <a:cubicBezTo>
                  <a:pt x="26761" y="-70"/>
                  <a:pt x="26878" y="3375"/>
                  <a:pt x="28529" y="3693"/>
                </a:cubicBezTo>
                <a:cubicBezTo>
                  <a:pt x="30076" y="3991"/>
                  <a:pt x="30589" y="328"/>
                  <a:pt x="32134" y="637"/>
                </a:cubicBezTo>
                <a:cubicBezTo>
                  <a:pt x="33371" y="884"/>
                  <a:pt x="33032" y="4093"/>
                  <a:pt x="34251" y="3772"/>
                </a:cubicBezTo>
                <a:cubicBezTo>
                  <a:pt x="35842" y="3353"/>
                  <a:pt x="36060" y="-355"/>
                  <a:pt x="37621" y="166"/>
                </a:cubicBezTo>
                <a:cubicBezTo>
                  <a:pt x="39075" y="651"/>
                  <a:pt x="38407" y="3791"/>
                  <a:pt x="39894" y="4163"/>
                </a:cubicBezTo>
                <a:cubicBezTo>
                  <a:pt x="41238" y="4499"/>
                  <a:pt x="41613" y="687"/>
                  <a:pt x="42872" y="1264"/>
                </a:cubicBezTo>
                <a:cubicBezTo>
                  <a:pt x="44189" y="1867"/>
                  <a:pt x="44172" y="4503"/>
                  <a:pt x="45615" y="4634"/>
                </a:cubicBezTo>
                <a:cubicBezTo>
                  <a:pt x="47200" y="4777"/>
                  <a:pt x="46397" y="741"/>
                  <a:pt x="47966" y="480"/>
                </a:cubicBezTo>
                <a:cubicBezTo>
                  <a:pt x="49669" y="196"/>
                  <a:pt x="50240" y="3881"/>
                  <a:pt x="51963" y="3772"/>
                </a:cubicBezTo>
                <a:cubicBezTo>
                  <a:pt x="53328" y="3686"/>
                  <a:pt x="53528" y="1332"/>
                  <a:pt x="54785" y="793"/>
                </a:cubicBezTo>
                <a:cubicBezTo>
                  <a:pt x="56344" y="125"/>
                  <a:pt x="55923" y="4827"/>
                  <a:pt x="57607" y="5026"/>
                </a:cubicBezTo>
                <a:cubicBezTo>
                  <a:pt x="59093" y="5201"/>
                  <a:pt x="59422" y="1358"/>
                  <a:pt x="60820" y="1891"/>
                </a:cubicBezTo>
                <a:cubicBezTo>
                  <a:pt x="62246" y="2434"/>
                  <a:pt x="62124" y="5664"/>
                  <a:pt x="63641" y="5496"/>
                </a:cubicBezTo>
                <a:cubicBezTo>
                  <a:pt x="65106" y="5334"/>
                  <a:pt x="64965" y="2579"/>
                  <a:pt x="66306" y="1969"/>
                </a:cubicBezTo>
                <a:cubicBezTo>
                  <a:pt x="67450" y="1449"/>
                  <a:pt x="67693" y="4338"/>
                  <a:pt x="68893" y="4712"/>
                </a:cubicBezTo>
                <a:cubicBezTo>
                  <a:pt x="70650" y="5260"/>
                  <a:pt x="71006" y="1697"/>
                  <a:pt x="72028" y="166"/>
                </a:cubicBezTo>
              </a:path>
            </a:pathLst>
          </a:custGeom>
          <a:noFill/>
          <a:ln cap="rnd" cmpd="sng" w="28575">
            <a:solidFill>
              <a:schemeClr val="lt2"/>
            </a:solidFill>
            <a:prstDash val="solid"/>
            <a:round/>
            <a:headEnd len="med" w="med" type="none"/>
            <a:tailEnd len="med" w="med" type="none"/>
          </a:ln>
        </p:spPr>
      </p:sp>
      <p:sp>
        <p:nvSpPr>
          <p:cNvPr id="436" name="Google Shape;436;p41">
            <a:hlinkClick/>
          </p:cNvPr>
          <p:cNvSpPr txBox="1"/>
          <p:nvPr>
            <p:ph idx="4294967295" type="subTitle"/>
          </p:nvPr>
        </p:nvSpPr>
        <p:spPr>
          <a:xfrm>
            <a:off x="415175" y="554000"/>
            <a:ext cx="2387100" cy="3560700"/>
          </a:xfrm>
          <a:prstGeom prst="rect">
            <a:avLst/>
          </a:prstGeom>
        </p:spPr>
        <p:txBody>
          <a:bodyPr anchorCtr="0" anchor="ctr" bIns="91425" lIns="91425" spcFirstLastPara="1" rIns="0" wrap="square" tIns="91425">
            <a:noAutofit/>
          </a:bodyPr>
          <a:lstStyle/>
          <a:p>
            <a:pPr indent="0" lvl="0" marL="0" rtl="0" algn="l">
              <a:spcBef>
                <a:spcPts val="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SELECT </a:t>
            </a:r>
            <a:r>
              <a:rPr lang="en" sz="1100">
                <a:solidFill>
                  <a:srgbClr val="A9B7C6"/>
                </a:solidFill>
                <a:highlight>
                  <a:srgbClr val="2B2B2B"/>
                </a:highlight>
                <a:latin typeface="Courier New"/>
                <a:ea typeface="Courier New"/>
                <a:cs typeface="Courier New"/>
                <a:sym typeface="Courier New"/>
              </a:rPr>
              <a:t>cli.</a:t>
            </a:r>
            <a:r>
              <a:rPr lang="en" sz="1100">
                <a:solidFill>
                  <a:srgbClr val="9876AA"/>
                </a:solidFill>
                <a:highlight>
                  <a:srgbClr val="2B2B2B"/>
                </a:highlight>
                <a:latin typeface="Courier New"/>
                <a:ea typeface="Courier New"/>
                <a:cs typeface="Courier New"/>
                <a:sym typeface="Courier New"/>
              </a:rPr>
              <a:t>id_cliente</a:t>
            </a:r>
            <a:r>
              <a:rPr lang="en" sz="1100">
                <a:solidFill>
                  <a:srgbClr val="CC7832"/>
                </a:solidFill>
                <a:highlight>
                  <a:srgbClr val="2B2B2B"/>
                </a:highlight>
                <a:latin typeface="Courier New"/>
                <a:ea typeface="Courier New"/>
                <a:cs typeface="Courier New"/>
                <a:sym typeface="Courier New"/>
              </a:rPr>
              <a:t>,</a:t>
            </a:r>
            <a:r>
              <a:rPr lang="en" sz="1100">
                <a:solidFill>
                  <a:srgbClr val="A9B7C6"/>
                </a:solidFill>
                <a:highlight>
                  <a:srgbClr val="2B2B2B"/>
                </a:highlight>
                <a:latin typeface="Courier New"/>
                <a:ea typeface="Courier New"/>
                <a:cs typeface="Courier New"/>
                <a:sym typeface="Courier New"/>
              </a:rPr>
              <a:t>cli.</a:t>
            </a:r>
            <a:r>
              <a:rPr lang="en" sz="1100">
                <a:solidFill>
                  <a:srgbClr val="9876AA"/>
                </a:solidFill>
                <a:highlight>
                  <a:srgbClr val="2B2B2B"/>
                </a:highlight>
                <a:latin typeface="Courier New"/>
                <a:ea typeface="Courier New"/>
                <a:cs typeface="Courier New"/>
                <a:sym typeface="Courier New"/>
              </a:rPr>
              <a:t>fullname</a:t>
            </a:r>
            <a:r>
              <a:rPr lang="en" sz="1100">
                <a:solidFill>
                  <a:srgbClr val="CC7832"/>
                </a:solidFill>
                <a:highlight>
                  <a:srgbClr val="2B2B2B"/>
                </a:highlight>
                <a:latin typeface="Courier New"/>
                <a:ea typeface="Courier New"/>
                <a:cs typeface="Courier New"/>
                <a:sym typeface="Courier New"/>
              </a:rPr>
              <a:t>,</a:t>
            </a:r>
            <a:r>
              <a:rPr lang="en" sz="1100">
                <a:solidFill>
                  <a:srgbClr val="A9B7C6"/>
                </a:solidFill>
                <a:highlight>
                  <a:srgbClr val="2B2B2B"/>
                </a:highlight>
                <a:latin typeface="Courier New"/>
                <a:ea typeface="Courier New"/>
                <a:cs typeface="Courier New"/>
                <a:sym typeface="Courier New"/>
              </a:rPr>
              <a:t>cli.</a:t>
            </a:r>
            <a:r>
              <a:rPr lang="en" sz="1100">
                <a:solidFill>
                  <a:srgbClr val="9876AA"/>
                </a:solidFill>
                <a:highlight>
                  <a:srgbClr val="2B2B2B"/>
                </a:highlight>
                <a:latin typeface="Courier New"/>
                <a:ea typeface="Courier New"/>
                <a:cs typeface="Courier New"/>
                <a:sym typeface="Courier New"/>
              </a:rPr>
              <a:t>fullname</a:t>
            </a:r>
            <a:r>
              <a:rPr lang="en" sz="1100">
                <a:solidFill>
                  <a:srgbClr val="CC7832"/>
                </a:solidFill>
                <a:highlight>
                  <a:srgbClr val="2B2B2B"/>
                </a:highlight>
                <a:latin typeface="Courier New"/>
                <a:ea typeface="Courier New"/>
                <a:cs typeface="Courier New"/>
                <a:sym typeface="Courier New"/>
              </a:rPr>
              <a:t>,</a:t>
            </a:r>
            <a:r>
              <a:rPr lang="en" sz="1100">
                <a:solidFill>
                  <a:srgbClr val="A9B7C6"/>
                </a:solidFill>
                <a:highlight>
                  <a:srgbClr val="2B2B2B"/>
                </a:highlight>
                <a:latin typeface="Courier New"/>
                <a:ea typeface="Courier New"/>
                <a:cs typeface="Courier New"/>
                <a:sym typeface="Courier New"/>
              </a:rPr>
              <a:t>cli.</a:t>
            </a:r>
            <a:r>
              <a:rPr lang="en" sz="1100">
                <a:solidFill>
                  <a:srgbClr val="9876AA"/>
                </a:solidFill>
                <a:highlight>
                  <a:srgbClr val="2B2B2B"/>
                </a:highlight>
                <a:latin typeface="Courier New"/>
                <a:ea typeface="Courier New"/>
                <a:cs typeface="Courier New"/>
                <a:sym typeface="Courier New"/>
              </a:rPr>
              <a:t>domicilio</a:t>
            </a:r>
            <a:r>
              <a:rPr lang="en" sz="1100">
                <a:solidFill>
                  <a:srgbClr val="CC7832"/>
                </a:solidFill>
                <a:highlight>
                  <a:srgbClr val="2B2B2B"/>
                </a:highlight>
                <a:latin typeface="Courier New"/>
                <a:ea typeface="Courier New"/>
                <a:cs typeface="Courier New"/>
                <a:sym typeface="Courier New"/>
              </a:rPr>
              <a:t>,</a:t>
            </a:r>
            <a:r>
              <a:rPr lang="en" sz="1100">
                <a:solidFill>
                  <a:srgbClr val="A9B7C6"/>
                </a:solidFill>
                <a:highlight>
                  <a:srgbClr val="2B2B2B"/>
                </a:highlight>
                <a:latin typeface="Courier New"/>
                <a:ea typeface="Courier New"/>
                <a:cs typeface="Courier New"/>
                <a:sym typeface="Courier New"/>
              </a:rPr>
              <a:t>cli.</a:t>
            </a:r>
            <a:r>
              <a:rPr lang="en" sz="1100">
                <a:solidFill>
                  <a:srgbClr val="9876AA"/>
                </a:solidFill>
                <a:highlight>
                  <a:srgbClr val="2B2B2B"/>
                </a:highlight>
                <a:latin typeface="Courier New"/>
                <a:ea typeface="Courier New"/>
                <a:cs typeface="Courier New"/>
                <a:sym typeface="Courier New"/>
              </a:rPr>
              <a:t>edad</a:t>
            </a:r>
            <a:r>
              <a:rPr lang="en" sz="1100">
                <a:solidFill>
                  <a:srgbClr val="CC7832"/>
                </a:solidFill>
                <a:highlight>
                  <a:srgbClr val="2B2B2B"/>
                </a:highlight>
                <a:latin typeface="Courier New"/>
                <a:ea typeface="Courier New"/>
                <a:cs typeface="Courier New"/>
                <a:sym typeface="Courier New"/>
              </a:rPr>
              <a:t>,</a:t>
            </a:r>
            <a:r>
              <a:rPr lang="en" sz="1100">
                <a:solidFill>
                  <a:srgbClr val="A9B7C6"/>
                </a:solidFill>
                <a:highlight>
                  <a:srgbClr val="2B2B2B"/>
                </a:highlight>
                <a:latin typeface="Courier New"/>
                <a:ea typeface="Courier New"/>
                <a:cs typeface="Courier New"/>
                <a:sym typeface="Courier New"/>
              </a:rPr>
              <a:t>ped.</a:t>
            </a:r>
            <a:r>
              <a:rPr lang="en" sz="1100">
                <a:solidFill>
                  <a:srgbClr val="9876AA"/>
                </a:solidFill>
                <a:highlight>
                  <a:srgbClr val="2B2B2B"/>
                </a:highlight>
                <a:latin typeface="Courier New"/>
                <a:ea typeface="Courier New"/>
                <a:cs typeface="Courier New"/>
                <a:sym typeface="Courier New"/>
              </a:rPr>
              <a:t>id_pedido</a:t>
            </a:r>
            <a:r>
              <a:rPr lang="en" sz="1100">
                <a:solidFill>
                  <a:srgbClr val="CC7832"/>
                </a:solidFill>
                <a:highlight>
                  <a:srgbClr val="2B2B2B"/>
                </a:highlight>
                <a:latin typeface="Courier New"/>
                <a:ea typeface="Courier New"/>
                <a:cs typeface="Courier New"/>
                <a:sym typeface="Courier New"/>
              </a:rPr>
              <a:t>,</a:t>
            </a:r>
            <a:r>
              <a:rPr lang="en" sz="1100">
                <a:solidFill>
                  <a:srgbClr val="A9B7C6"/>
                </a:solidFill>
                <a:highlight>
                  <a:srgbClr val="2B2B2B"/>
                </a:highlight>
                <a:latin typeface="Courier New"/>
                <a:ea typeface="Courier New"/>
                <a:cs typeface="Courier New"/>
                <a:sym typeface="Courier New"/>
              </a:rPr>
              <a:t>ped.</a:t>
            </a:r>
            <a:r>
              <a:rPr lang="en" sz="1100">
                <a:solidFill>
                  <a:srgbClr val="9876AA"/>
                </a:solidFill>
                <a:highlight>
                  <a:srgbClr val="2B2B2B"/>
                </a:highlight>
                <a:latin typeface="Courier New"/>
                <a:ea typeface="Courier New"/>
                <a:cs typeface="Courier New"/>
                <a:sym typeface="Courier New"/>
              </a:rPr>
              <a:t>articulo</a:t>
            </a:r>
            <a:r>
              <a:rPr lang="en" sz="1100">
                <a:solidFill>
                  <a:srgbClr val="CC7832"/>
                </a:solidFill>
                <a:highlight>
                  <a:srgbClr val="2B2B2B"/>
                </a:highlight>
                <a:latin typeface="Courier New"/>
                <a:ea typeface="Courier New"/>
                <a:cs typeface="Courier New"/>
                <a:sym typeface="Courier New"/>
              </a:rPr>
              <a:t>,</a:t>
            </a:r>
            <a:r>
              <a:rPr lang="en" sz="1100">
                <a:solidFill>
                  <a:srgbClr val="A9B7C6"/>
                </a:solidFill>
                <a:highlight>
                  <a:srgbClr val="2B2B2B"/>
                </a:highlight>
                <a:latin typeface="Courier New"/>
                <a:ea typeface="Courier New"/>
                <a:cs typeface="Courier New"/>
                <a:sym typeface="Courier New"/>
              </a:rPr>
              <a:t>ped.</a:t>
            </a:r>
            <a:r>
              <a:rPr lang="en" sz="1100">
                <a:solidFill>
                  <a:srgbClr val="9876AA"/>
                </a:solidFill>
                <a:highlight>
                  <a:srgbClr val="2B2B2B"/>
                </a:highlight>
                <a:latin typeface="Courier New"/>
                <a:ea typeface="Courier New"/>
                <a:cs typeface="Courier New"/>
                <a:sym typeface="Courier New"/>
              </a:rPr>
              <a:t>costo</a:t>
            </a:r>
            <a:r>
              <a:rPr lang="en" sz="1100">
                <a:solidFill>
                  <a:srgbClr val="CC7832"/>
                </a:solidFill>
                <a:highlight>
                  <a:srgbClr val="2B2B2B"/>
                </a:highlight>
                <a:latin typeface="Courier New"/>
                <a:ea typeface="Courier New"/>
                <a:cs typeface="Courier New"/>
                <a:sym typeface="Courier New"/>
              </a:rPr>
              <a:t>,</a:t>
            </a:r>
            <a:r>
              <a:rPr lang="en" sz="1100">
                <a:solidFill>
                  <a:srgbClr val="A9B7C6"/>
                </a:solidFill>
                <a:highlight>
                  <a:srgbClr val="2B2B2B"/>
                </a:highlight>
                <a:latin typeface="Courier New"/>
                <a:ea typeface="Courier New"/>
                <a:cs typeface="Courier New"/>
                <a:sym typeface="Courier New"/>
              </a:rPr>
              <a:t>ped.</a:t>
            </a:r>
            <a:r>
              <a:rPr lang="en" sz="1100">
                <a:solidFill>
                  <a:srgbClr val="9876AA"/>
                </a:solidFill>
                <a:highlight>
                  <a:srgbClr val="2B2B2B"/>
                </a:highlight>
                <a:latin typeface="Courier New"/>
                <a:ea typeface="Courier New"/>
                <a:cs typeface="Courier New"/>
                <a:sym typeface="Courier New"/>
              </a:rPr>
              <a:t>fecha</a:t>
            </a:r>
            <a:r>
              <a:rPr lang="en" sz="1100">
                <a:solidFill>
                  <a:srgbClr val="CC7832"/>
                </a:solidFill>
                <a:highlight>
                  <a:srgbClr val="2B2B2B"/>
                </a:highlight>
                <a:latin typeface="Courier New"/>
                <a:ea typeface="Courier New"/>
                <a:cs typeface="Courier New"/>
                <a:sym typeface="Courier New"/>
              </a:rPr>
              <a:t>,</a:t>
            </a:r>
            <a:r>
              <a:rPr lang="en" sz="1100">
                <a:solidFill>
                  <a:srgbClr val="A9B7C6"/>
                </a:solidFill>
                <a:highlight>
                  <a:srgbClr val="2B2B2B"/>
                </a:highlight>
                <a:latin typeface="Courier New"/>
                <a:ea typeface="Courier New"/>
                <a:cs typeface="Courier New"/>
                <a:sym typeface="Courier New"/>
              </a:rPr>
              <a:t>det.</a:t>
            </a:r>
            <a:r>
              <a:rPr lang="en" sz="1100">
                <a:solidFill>
                  <a:srgbClr val="9876AA"/>
                </a:solidFill>
                <a:highlight>
                  <a:srgbClr val="2B2B2B"/>
                </a:highlight>
                <a:latin typeface="Courier New"/>
                <a:ea typeface="Courier New"/>
                <a:cs typeface="Courier New"/>
                <a:sym typeface="Courier New"/>
              </a:rPr>
              <a:t>id_detalle_pedido</a:t>
            </a:r>
            <a:endParaRPr sz="1100">
              <a:solidFill>
                <a:srgbClr val="9876AA"/>
              </a:solidFill>
              <a:highlight>
                <a:srgbClr val="2B2B2B"/>
              </a:highlight>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FROM </a:t>
            </a:r>
            <a:r>
              <a:rPr lang="en" sz="1100">
                <a:solidFill>
                  <a:srgbClr val="A9B7C6"/>
                </a:solidFill>
                <a:highlight>
                  <a:srgbClr val="2B2B2B"/>
                </a:highlight>
                <a:latin typeface="Courier New"/>
                <a:ea typeface="Courier New"/>
                <a:cs typeface="Courier New"/>
                <a:sym typeface="Courier New"/>
              </a:rPr>
              <a:t>cliente </a:t>
            </a:r>
            <a:r>
              <a:rPr lang="en" sz="1100">
                <a:solidFill>
                  <a:srgbClr val="CC7832"/>
                </a:solidFill>
                <a:highlight>
                  <a:srgbClr val="2B2B2B"/>
                </a:highlight>
                <a:latin typeface="Courier New"/>
                <a:ea typeface="Courier New"/>
                <a:cs typeface="Courier New"/>
                <a:sym typeface="Courier New"/>
              </a:rPr>
              <a:t>AS </a:t>
            </a:r>
            <a:r>
              <a:rPr lang="en" sz="1100">
                <a:solidFill>
                  <a:srgbClr val="A9B7C6"/>
                </a:solidFill>
                <a:highlight>
                  <a:srgbClr val="2B2B2B"/>
                </a:highlight>
                <a:latin typeface="Courier New"/>
                <a:ea typeface="Courier New"/>
                <a:cs typeface="Courier New"/>
                <a:sym typeface="Courier New"/>
              </a:rPr>
              <a:t>cli</a:t>
            </a:r>
            <a:endParaRPr sz="1100">
              <a:solidFill>
                <a:srgbClr val="A9B7C6"/>
              </a:solidFill>
              <a:highlight>
                <a:srgbClr val="2B2B2B"/>
              </a:highlight>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INNER JOIN </a:t>
            </a:r>
            <a:r>
              <a:rPr lang="en" sz="1100">
                <a:solidFill>
                  <a:srgbClr val="A9B7C6"/>
                </a:solidFill>
                <a:highlight>
                  <a:srgbClr val="2B2B2B"/>
                </a:highlight>
                <a:latin typeface="Courier New"/>
                <a:ea typeface="Courier New"/>
                <a:cs typeface="Courier New"/>
                <a:sym typeface="Courier New"/>
              </a:rPr>
              <a:t>detalle_pedido </a:t>
            </a:r>
            <a:r>
              <a:rPr lang="en" sz="1100">
                <a:solidFill>
                  <a:srgbClr val="CC7832"/>
                </a:solidFill>
                <a:highlight>
                  <a:srgbClr val="2B2B2B"/>
                </a:highlight>
                <a:latin typeface="Courier New"/>
                <a:ea typeface="Courier New"/>
                <a:cs typeface="Courier New"/>
                <a:sym typeface="Courier New"/>
              </a:rPr>
              <a:t>AS </a:t>
            </a:r>
            <a:r>
              <a:rPr lang="en" sz="1100">
                <a:solidFill>
                  <a:srgbClr val="A9B7C6"/>
                </a:solidFill>
                <a:highlight>
                  <a:srgbClr val="2B2B2B"/>
                </a:highlight>
                <a:latin typeface="Courier New"/>
                <a:ea typeface="Courier New"/>
                <a:cs typeface="Courier New"/>
                <a:sym typeface="Courier New"/>
              </a:rPr>
              <a:t>det </a:t>
            </a:r>
            <a:r>
              <a:rPr lang="en" sz="1100">
                <a:solidFill>
                  <a:srgbClr val="CC7832"/>
                </a:solidFill>
                <a:highlight>
                  <a:srgbClr val="2B2B2B"/>
                </a:highlight>
                <a:latin typeface="Courier New"/>
                <a:ea typeface="Courier New"/>
                <a:cs typeface="Courier New"/>
                <a:sym typeface="Courier New"/>
              </a:rPr>
              <a:t>ON </a:t>
            </a:r>
            <a:r>
              <a:rPr lang="en" sz="1100">
                <a:solidFill>
                  <a:srgbClr val="A9B7C6"/>
                </a:solidFill>
                <a:highlight>
                  <a:srgbClr val="2B2B2B"/>
                </a:highlight>
                <a:latin typeface="Courier New"/>
                <a:ea typeface="Courier New"/>
                <a:cs typeface="Courier New"/>
                <a:sym typeface="Courier New"/>
              </a:rPr>
              <a:t>cli.</a:t>
            </a:r>
            <a:r>
              <a:rPr lang="en" sz="1100">
                <a:solidFill>
                  <a:srgbClr val="9876AA"/>
                </a:solidFill>
                <a:highlight>
                  <a:srgbClr val="2B2B2B"/>
                </a:highlight>
                <a:latin typeface="Courier New"/>
                <a:ea typeface="Courier New"/>
                <a:cs typeface="Courier New"/>
                <a:sym typeface="Courier New"/>
              </a:rPr>
              <a:t>id_cliente </a:t>
            </a:r>
            <a:r>
              <a:rPr lang="en" sz="1100">
                <a:solidFill>
                  <a:srgbClr val="A9B7C6"/>
                </a:solidFill>
                <a:highlight>
                  <a:srgbClr val="2B2B2B"/>
                </a:highlight>
                <a:latin typeface="Courier New"/>
                <a:ea typeface="Courier New"/>
                <a:cs typeface="Courier New"/>
                <a:sym typeface="Courier New"/>
              </a:rPr>
              <a:t>= det.</a:t>
            </a:r>
            <a:r>
              <a:rPr lang="en" sz="1100">
                <a:solidFill>
                  <a:srgbClr val="9876AA"/>
                </a:solidFill>
                <a:highlight>
                  <a:srgbClr val="2B2B2B"/>
                </a:highlight>
                <a:latin typeface="Courier New"/>
                <a:ea typeface="Courier New"/>
                <a:cs typeface="Courier New"/>
                <a:sym typeface="Courier New"/>
              </a:rPr>
              <a:t>id_cliente</a:t>
            </a:r>
            <a:endParaRPr sz="1100">
              <a:solidFill>
                <a:srgbClr val="9876AA"/>
              </a:solidFill>
              <a:highlight>
                <a:srgbClr val="2B2B2B"/>
              </a:highlight>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lang="en" sz="1100">
                <a:solidFill>
                  <a:srgbClr val="CC7832"/>
                </a:solidFill>
                <a:highlight>
                  <a:srgbClr val="2B2B2B"/>
                </a:highlight>
                <a:latin typeface="Courier New"/>
                <a:ea typeface="Courier New"/>
                <a:cs typeface="Courier New"/>
                <a:sym typeface="Courier New"/>
              </a:rPr>
              <a:t>INNER JOIN </a:t>
            </a:r>
            <a:r>
              <a:rPr lang="en" sz="1100">
                <a:solidFill>
                  <a:srgbClr val="A9B7C6"/>
                </a:solidFill>
                <a:highlight>
                  <a:srgbClr val="2B2B2B"/>
                </a:highlight>
                <a:latin typeface="Courier New"/>
                <a:ea typeface="Courier New"/>
                <a:cs typeface="Courier New"/>
                <a:sym typeface="Courier New"/>
              </a:rPr>
              <a:t>pedido </a:t>
            </a:r>
            <a:r>
              <a:rPr lang="en" sz="1100">
                <a:solidFill>
                  <a:srgbClr val="CC7832"/>
                </a:solidFill>
                <a:highlight>
                  <a:srgbClr val="2B2B2B"/>
                </a:highlight>
                <a:latin typeface="Courier New"/>
                <a:ea typeface="Courier New"/>
                <a:cs typeface="Courier New"/>
                <a:sym typeface="Courier New"/>
              </a:rPr>
              <a:t>AS </a:t>
            </a:r>
            <a:r>
              <a:rPr lang="en" sz="1100">
                <a:solidFill>
                  <a:srgbClr val="A9B7C6"/>
                </a:solidFill>
                <a:highlight>
                  <a:srgbClr val="2B2B2B"/>
                </a:highlight>
                <a:latin typeface="Courier New"/>
                <a:ea typeface="Courier New"/>
                <a:cs typeface="Courier New"/>
                <a:sym typeface="Courier New"/>
              </a:rPr>
              <a:t>ped </a:t>
            </a:r>
            <a:r>
              <a:rPr lang="en" sz="1100">
                <a:solidFill>
                  <a:srgbClr val="CC7832"/>
                </a:solidFill>
                <a:highlight>
                  <a:srgbClr val="2B2B2B"/>
                </a:highlight>
                <a:latin typeface="Courier New"/>
                <a:ea typeface="Courier New"/>
                <a:cs typeface="Courier New"/>
                <a:sym typeface="Courier New"/>
              </a:rPr>
              <a:t>ON </a:t>
            </a:r>
            <a:r>
              <a:rPr lang="en" sz="1100">
                <a:solidFill>
                  <a:srgbClr val="A9B7C6"/>
                </a:solidFill>
                <a:highlight>
                  <a:srgbClr val="2B2B2B"/>
                </a:highlight>
                <a:latin typeface="Courier New"/>
                <a:ea typeface="Courier New"/>
                <a:cs typeface="Courier New"/>
                <a:sym typeface="Courier New"/>
              </a:rPr>
              <a:t>det.</a:t>
            </a:r>
            <a:r>
              <a:rPr lang="en" sz="1100">
                <a:solidFill>
                  <a:srgbClr val="9876AA"/>
                </a:solidFill>
                <a:highlight>
                  <a:srgbClr val="2B2B2B"/>
                </a:highlight>
                <a:latin typeface="Courier New"/>
                <a:ea typeface="Courier New"/>
                <a:cs typeface="Courier New"/>
                <a:sym typeface="Courier New"/>
              </a:rPr>
              <a:t>id_pedido </a:t>
            </a:r>
            <a:r>
              <a:rPr lang="en" sz="1100">
                <a:solidFill>
                  <a:srgbClr val="A9B7C6"/>
                </a:solidFill>
                <a:highlight>
                  <a:srgbClr val="2B2B2B"/>
                </a:highlight>
                <a:latin typeface="Courier New"/>
                <a:ea typeface="Courier New"/>
                <a:cs typeface="Courier New"/>
                <a:sym typeface="Courier New"/>
              </a:rPr>
              <a:t>= ped.</a:t>
            </a:r>
            <a:r>
              <a:rPr lang="en" sz="1100">
                <a:solidFill>
                  <a:srgbClr val="9876AA"/>
                </a:solidFill>
                <a:highlight>
                  <a:srgbClr val="2B2B2B"/>
                </a:highlight>
                <a:latin typeface="Courier New"/>
                <a:ea typeface="Courier New"/>
                <a:cs typeface="Courier New"/>
                <a:sym typeface="Courier New"/>
              </a:rPr>
              <a:t>id_pedido</a:t>
            </a:r>
            <a:r>
              <a:rPr lang="en" sz="1100">
                <a:solidFill>
                  <a:srgbClr val="CC7832"/>
                </a:solidFill>
                <a:highlight>
                  <a:srgbClr val="2B2B2B"/>
                </a:highlight>
                <a:latin typeface="Courier New"/>
                <a:ea typeface="Courier New"/>
                <a:cs typeface="Courier New"/>
                <a:sym typeface="Courier New"/>
              </a:rPr>
              <a:t>;</a:t>
            </a:r>
            <a:endParaRPr sz="1100">
              <a:solidFill>
                <a:srgbClr val="CC7832"/>
              </a:solidFill>
              <a:highlight>
                <a:srgbClr val="2B2B2B"/>
              </a:highlight>
              <a:latin typeface="Courier New"/>
              <a:ea typeface="Courier New"/>
              <a:cs typeface="Courier New"/>
              <a:sym typeface="Courier New"/>
            </a:endParaRPr>
          </a:p>
          <a:p>
            <a:pPr indent="0" lvl="0" marL="0" rtl="0" algn="l">
              <a:spcBef>
                <a:spcPts val="1200"/>
              </a:spcBef>
              <a:spcAft>
                <a:spcPts val="1200"/>
              </a:spcAft>
              <a:buNone/>
            </a:pPr>
            <a:r>
              <a:t/>
            </a:r>
            <a:endParaRPr sz="1400"/>
          </a:p>
        </p:txBody>
      </p:sp>
      <p:cxnSp>
        <p:nvCxnSpPr>
          <p:cNvPr id="437" name="Google Shape;437;p41"/>
          <p:cNvCxnSpPr/>
          <p:nvPr/>
        </p:nvCxnSpPr>
        <p:spPr>
          <a:xfrm>
            <a:off x="2867475" y="-203000"/>
            <a:ext cx="0" cy="5173500"/>
          </a:xfrm>
          <a:prstGeom prst="straightConnector1">
            <a:avLst/>
          </a:prstGeom>
          <a:noFill/>
          <a:ln cap="flat" cmpd="sng" w="9525">
            <a:solidFill>
              <a:schemeClr val="lt1"/>
            </a:solidFill>
            <a:prstDash val="solid"/>
            <a:round/>
            <a:headEnd len="med" w="med" type="none"/>
            <a:tailEnd len="med" w="med" type="none"/>
          </a:ln>
        </p:spPr>
      </p:cxnSp>
      <p:pic>
        <p:nvPicPr>
          <p:cNvPr id="438" name="Google Shape;438;p41"/>
          <p:cNvPicPr preferRelativeResize="0"/>
          <p:nvPr/>
        </p:nvPicPr>
        <p:blipFill>
          <a:blip r:embed="rId4">
            <a:alphaModFix/>
          </a:blip>
          <a:stretch>
            <a:fillRect/>
          </a:stretch>
        </p:blipFill>
        <p:spPr>
          <a:xfrm>
            <a:off x="2954675" y="1712725"/>
            <a:ext cx="5671649" cy="2321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2" name="Shape 442"/>
        <p:cNvGrpSpPr/>
        <p:nvPr/>
      </p:nvGrpSpPr>
      <p:grpSpPr>
        <a:xfrm>
          <a:off x="0" y="0"/>
          <a:ext cx="0" cy="0"/>
          <a:chOff x="0" y="0"/>
          <a:chExt cx="0" cy="0"/>
        </a:xfrm>
      </p:grpSpPr>
      <p:pic>
        <p:nvPicPr>
          <p:cNvPr id="443" name="Google Shape;443;p42"/>
          <p:cNvPicPr preferRelativeResize="0"/>
          <p:nvPr/>
        </p:nvPicPr>
        <p:blipFill rotWithShape="1">
          <a:blip r:embed="rId3">
            <a:alphaModFix/>
          </a:blip>
          <a:srcRect b="8854" l="4194" r="4213" t="11228"/>
          <a:stretch/>
        </p:blipFill>
        <p:spPr>
          <a:xfrm>
            <a:off x="6647350" y="323862"/>
            <a:ext cx="1448304" cy="1263588"/>
          </a:xfrm>
          <a:prstGeom prst="rect">
            <a:avLst/>
          </a:prstGeom>
          <a:noFill/>
          <a:ln>
            <a:noFill/>
          </a:ln>
        </p:spPr>
      </p:pic>
      <p:sp>
        <p:nvSpPr>
          <p:cNvPr id="444" name="Google Shape;444;p42"/>
          <p:cNvSpPr txBox="1"/>
          <p:nvPr>
            <p:ph type="title"/>
          </p:nvPr>
        </p:nvSpPr>
        <p:spPr>
          <a:xfrm>
            <a:off x="1060425" y="1587450"/>
            <a:ext cx="5817300" cy="219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4300">
                <a:solidFill>
                  <a:schemeClr val="lt1"/>
                </a:solidFill>
              </a:rPr>
              <a:t>GRACIAS POR SU </a:t>
            </a:r>
            <a:r>
              <a:rPr b="1" lang="en" sz="4300">
                <a:solidFill>
                  <a:schemeClr val="lt1"/>
                </a:solidFill>
              </a:rPr>
              <a:t>ATENCION!!!</a:t>
            </a:r>
            <a:endParaRPr b="1" sz="4300"/>
          </a:p>
        </p:txBody>
      </p:sp>
      <p:grpSp>
        <p:nvGrpSpPr>
          <p:cNvPr id="445" name="Google Shape;445;p42"/>
          <p:cNvGrpSpPr/>
          <p:nvPr/>
        </p:nvGrpSpPr>
        <p:grpSpPr>
          <a:xfrm>
            <a:off x="559739" y="3671708"/>
            <a:ext cx="662998" cy="1026388"/>
            <a:chOff x="2656082" y="2287427"/>
            <a:chExt cx="207582" cy="359594"/>
          </a:xfrm>
        </p:grpSpPr>
        <p:sp>
          <p:nvSpPr>
            <p:cNvPr id="446" name="Google Shape;446;p42"/>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2"/>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2"/>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2"/>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 name="Google Shape;450;p42"/>
          <p:cNvGrpSpPr/>
          <p:nvPr/>
        </p:nvGrpSpPr>
        <p:grpSpPr>
          <a:xfrm>
            <a:off x="434627" y="323860"/>
            <a:ext cx="1266691" cy="851741"/>
            <a:chOff x="1958520" y="2302574"/>
            <a:chExt cx="359213" cy="327807"/>
          </a:xfrm>
        </p:grpSpPr>
        <p:sp>
          <p:nvSpPr>
            <p:cNvPr id="451" name="Google Shape;451;p42"/>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2"/>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2"/>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42"/>
          <p:cNvGrpSpPr/>
          <p:nvPr/>
        </p:nvGrpSpPr>
        <p:grpSpPr>
          <a:xfrm>
            <a:off x="6755354" y="3208473"/>
            <a:ext cx="1608661" cy="1489636"/>
            <a:chOff x="6188327" y="2955408"/>
            <a:chExt cx="371395" cy="272857"/>
          </a:xfrm>
        </p:grpSpPr>
        <p:sp>
          <p:nvSpPr>
            <p:cNvPr id="455" name="Google Shape;455;p42"/>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2"/>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idx="1" type="subTitle"/>
          </p:nvPr>
        </p:nvSpPr>
        <p:spPr>
          <a:xfrm>
            <a:off x="714300" y="1346275"/>
            <a:ext cx="3483600" cy="31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t>Cuando hablamos de base de datos relacionales nos referimos a bases de datos que tienen tablas que </a:t>
            </a:r>
            <a:r>
              <a:rPr lang="en" sz="2000"/>
              <a:t>están</a:t>
            </a:r>
            <a:r>
              <a:rPr lang="en" sz="2000"/>
              <a:t> conectadas unas con otras.</a:t>
            </a:r>
            <a:endParaRPr sz="2000"/>
          </a:p>
        </p:txBody>
      </p:sp>
      <p:sp>
        <p:nvSpPr>
          <p:cNvPr id="247" name="Google Shape;247;p29"/>
          <p:cNvSpPr txBox="1"/>
          <p:nvPr>
            <p:ph type="title"/>
          </p:nvPr>
        </p:nvSpPr>
        <p:spPr>
          <a:xfrm>
            <a:off x="714375" y="139350"/>
            <a:ext cx="62919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que se refiere cuando se habla de bases de datos relacionales?</a:t>
            </a:r>
            <a:endParaRPr/>
          </a:p>
        </p:txBody>
      </p:sp>
      <p:sp>
        <p:nvSpPr>
          <p:cNvPr id="248" name="Google Shape;248;p29"/>
          <p:cNvSpPr/>
          <p:nvPr/>
        </p:nvSpPr>
        <p:spPr>
          <a:xfrm>
            <a:off x="7830502" y="670626"/>
            <a:ext cx="281530" cy="262061"/>
          </a:xfrm>
          <a:custGeom>
            <a:rect b="b" l="l" r="r" t="t"/>
            <a:pathLst>
              <a:path extrusionOk="0" h="22572" w="21328">
                <a:moveTo>
                  <a:pt x="12029" y="0"/>
                </a:moveTo>
                <a:cubicBezTo>
                  <a:pt x="7711" y="864"/>
                  <a:pt x="2949" y="3301"/>
                  <a:pt x="980" y="7239"/>
                </a:cubicBezTo>
                <a:cubicBezTo>
                  <a:pt x="-925" y="11049"/>
                  <a:pt x="254" y="16800"/>
                  <a:pt x="3266" y="19812"/>
                </a:cubicBezTo>
                <a:cubicBezTo>
                  <a:pt x="7226" y="23772"/>
                  <a:pt x="16923" y="23329"/>
                  <a:pt x="20030" y="18669"/>
                </a:cubicBezTo>
                <a:cubicBezTo>
                  <a:pt x="22885" y="14387"/>
                  <a:pt x="20442" y="6111"/>
                  <a:pt x="15839" y="3810"/>
                </a:cubicBezTo>
              </a:path>
            </a:pathLst>
          </a:custGeom>
          <a:noFill/>
          <a:ln cap="rnd" cmpd="sng" w="28575">
            <a:solidFill>
              <a:schemeClr val="lt2"/>
            </a:solidFill>
            <a:prstDash val="solid"/>
            <a:round/>
            <a:headEnd len="med" w="med" type="none"/>
            <a:tailEnd len="med" w="med" type="none"/>
          </a:ln>
        </p:spPr>
      </p:sp>
      <p:grpSp>
        <p:nvGrpSpPr>
          <p:cNvPr id="249" name="Google Shape;249;p29"/>
          <p:cNvGrpSpPr/>
          <p:nvPr/>
        </p:nvGrpSpPr>
        <p:grpSpPr>
          <a:xfrm flipH="1">
            <a:off x="7513093" y="729777"/>
            <a:ext cx="174389" cy="143725"/>
            <a:chOff x="8322238" y="143222"/>
            <a:chExt cx="348779" cy="287450"/>
          </a:xfrm>
        </p:grpSpPr>
        <p:sp>
          <p:nvSpPr>
            <p:cNvPr id="250" name="Google Shape;250;p29"/>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251" name="Google Shape;251;p29"/>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252" name="Google Shape;252;p29">
            <a:hlinkClick action="ppaction://hlinksldjump" r:id="rId3"/>
          </p:cNvPr>
          <p:cNvSpPr/>
          <p:nvPr/>
        </p:nvSpPr>
        <p:spPr>
          <a:xfrm>
            <a:off x="7893330" y="729794"/>
            <a:ext cx="155888" cy="143728"/>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29"/>
          <p:cNvGrpSpPr/>
          <p:nvPr/>
        </p:nvGrpSpPr>
        <p:grpSpPr>
          <a:xfrm>
            <a:off x="8255042" y="729777"/>
            <a:ext cx="174389" cy="143725"/>
            <a:chOff x="8322238" y="143222"/>
            <a:chExt cx="348779" cy="287450"/>
          </a:xfrm>
        </p:grpSpPr>
        <p:sp>
          <p:nvSpPr>
            <p:cNvPr id="254" name="Google Shape;254;p29"/>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255" name="Google Shape;255;p29"/>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256" name="Google Shape;256;p29">
            <a:hlinkClick action="ppaction://hlinkshowjump?jump=previousslide"/>
          </p:cNvPr>
          <p:cNvSpPr/>
          <p:nvPr/>
        </p:nvSpPr>
        <p:spPr>
          <a:xfrm>
            <a:off x="7488825"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9">
            <a:hlinkClick action="ppaction://hlinkshowjump?jump=nextslide"/>
          </p:cNvPr>
          <p:cNvSpPr/>
          <p:nvPr/>
        </p:nvSpPr>
        <p:spPr>
          <a:xfrm>
            <a:off x="8215788"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8" name="Google Shape;258;p29"/>
          <p:cNvPicPr preferRelativeResize="0"/>
          <p:nvPr/>
        </p:nvPicPr>
        <p:blipFill>
          <a:blip r:embed="rId4">
            <a:alphaModFix/>
          </a:blip>
          <a:stretch>
            <a:fillRect/>
          </a:stretch>
        </p:blipFill>
        <p:spPr>
          <a:xfrm>
            <a:off x="4820575" y="1346275"/>
            <a:ext cx="3794200" cy="3181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0"/>
          <p:cNvSpPr txBox="1"/>
          <p:nvPr>
            <p:ph idx="21" type="title"/>
          </p:nvPr>
        </p:nvSpPr>
        <p:spPr>
          <a:xfrm>
            <a:off x="649000" y="148350"/>
            <a:ext cx="67665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que se refiere cuando se habla de bases de datos no relacionales? </a:t>
            </a:r>
            <a:endParaRPr/>
          </a:p>
        </p:txBody>
      </p:sp>
      <p:sp>
        <p:nvSpPr>
          <p:cNvPr id="264" name="Google Shape;264;p30"/>
          <p:cNvSpPr txBox="1"/>
          <p:nvPr>
            <p:ph idx="4" type="subTitle"/>
          </p:nvPr>
        </p:nvSpPr>
        <p:spPr>
          <a:xfrm>
            <a:off x="929925" y="1314700"/>
            <a:ext cx="2714400" cy="252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t>Cuando hablamos de bases de datos no relacionales nos referimos a una base de datos en la cual no hay tablas que </a:t>
            </a:r>
            <a:r>
              <a:rPr lang="en" sz="2000"/>
              <a:t>están</a:t>
            </a:r>
            <a:r>
              <a:rPr lang="en" sz="2000"/>
              <a:t> </a:t>
            </a:r>
            <a:r>
              <a:rPr lang="en" sz="2000"/>
              <a:t>relacionadas</a:t>
            </a:r>
            <a:r>
              <a:rPr lang="en" sz="2000"/>
              <a:t> entre </a:t>
            </a:r>
            <a:r>
              <a:rPr lang="en" sz="2000"/>
              <a:t>sí</a:t>
            </a:r>
            <a:r>
              <a:rPr lang="en" sz="2000"/>
              <a:t> </a:t>
            </a:r>
            <a:endParaRPr sz="2000"/>
          </a:p>
        </p:txBody>
      </p:sp>
      <p:sp>
        <p:nvSpPr>
          <p:cNvPr id="265" name="Google Shape;265;p30"/>
          <p:cNvSpPr/>
          <p:nvPr/>
        </p:nvSpPr>
        <p:spPr>
          <a:xfrm>
            <a:off x="7830502" y="670626"/>
            <a:ext cx="281530" cy="262061"/>
          </a:xfrm>
          <a:custGeom>
            <a:rect b="b" l="l" r="r" t="t"/>
            <a:pathLst>
              <a:path extrusionOk="0" h="22572" w="21328">
                <a:moveTo>
                  <a:pt x="12029" y="0"/>
                </a:moveTo>
                <a:cubicBezTo>
                  <a:pt x="7711" y="864"/>
                  <a:pt x="2949" y="3301"/>
                  <a:pt x="980" y="7239"/>
                </a:cubicBezTo>
                <a:cubicBezTo>
                  <a:pt x="-925" y="11049"/>
                  <a:pt x="254" y="16800"/>
                  <a:pt x="3266" y="19812"/>
                </a:cubicBezTo>
                <a:cubicBezTo>
                  <a:pt x="7226" y="23772"/>
                  <a:pt x="16923" y="23329"/>
                  <a:pt x="20030" y="18669"/>
                </a:cubicBezTo>
                <a:cubicBezTo>
                  <a:pt x="22885" y="14387"/>
                  <a:pt x="20442" y="6111"/>
                  <a:pt x="15839" y="3810"/>
                </a:cubicBezTo>
              </a:path>
            </a:pathLst>
          </a:custGeom>
          <a:noFill/>
          <a:ln cap="rnd" cmpd="sng" w="28575">
            <a:solidFill>
              <a:schemeClr val="lt2"/>
            </a:solidFill>
            <a:prstDash val="solid"/>
            <a:round/>
            <a:headEnd len="med" w="med" type="none"/>
            <a:tailEnd len="med" w="med" type="none"/>
          </a:ln>
        </p:spPr>
      </p:sp>
      <p:grpSp>
        <p:nvGrpSpPr>
          <p:cNvPr id="266" name="Google Shape;266;p30"/>
          <p:cNvGrpSpPr/>
          <p:nvPr/>
        </p:nvGrpSpPr>
        <p:grpSpPr>
          <a:xfrm flipH="1">
            <a:off x="7513093" y="729777"/>
            <a:ext cx="174389" cy="143725"/>
            <a:chOff x="8322238" y="143222"/>
            <a:chExt cx="348779" cy="287450"/>
          </a:xfrm>
        </p:grpSpPr>
        <p:sp>
          <p:nvSpPr>
            <p:cNvPr id="267" name="Google Shape;267;p30"/>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268" name="Google Shape;268;p30"/>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269" name="Google Shape;269;p30">
            <a:hlinkClick action="ppaction://hlinksldjump" r:id="rId3"/>
          </p:cNvPr>
          <p:cNvSpPr/>
          <p:nvPr/>
        </p:nvSpPr>
        <p:spPr>
          <a:xfrm>
            <a:off x="7893330" y="729794"/>
            <a:ext cx="155888" cy="143728"/>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30"/>
          <p:cNvGrpSpPr/>
          <p:nvPr/>
        </p:nvGrpSpPr>
        <p:grpSpPr>
          <a:xfrm>
            <a:off x="8255042" y="729777"/>
            <a:ext cx="174389" cy="143725"/>
            <a:chOff x="8322238" y="143222"/>
            <a:chExt cx="348779" cy="287450"/>
          </a:xfrm>
        </p:grpSpPr>
        <p:sp>
          <p:nvSpPr>
            <p:cNvPr id="271" name="Google Shape;271;p30"/>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272" name="Google Shape;272;p30"/>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273" name="Google Shape;273;p30">
            <a:hlinkClick action="ppaction://hlinkshowjump?jump=previousslide"/>
          </p:cNvPr>
          <p:cNvSpPr/>
          <p:nvPr/>
        </p:nvSpPr>
        <p:spPr>
          <a:xfrm>
            <a:off x="7488825"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0">
            <a:hlinkClick action="ppaction://hlinkshowjump?jump=nextslide"/>
          </p:cNvPr>
          <p:cNvSpPr/>
          <p:nvPr/>
        </p:nvSpPr>
        <p:spPr>
          <a:xfrm>
            <a:off x="8215788"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5" name="Google Shape;275;p30"/>
          <p:cNvPicPr preferRelativeResize="0"/>
          <p:nvPr/>
        </p:nvPicPr>
        <p:blipFill>
          <a:blip r:embed="rId4">
            <a:alphaModFix/>
          </a:blip>
          <a:stretch>
            <a:fillRect/>
          </a:stretch>
        </p:blipFill>
        <p:spPr>
          <a:xfrm>
            <a:off x="4409650" y="1383925"/>
            <a:ext cx="3702375" cy="3229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1"/>
          <p:cNvSpPr txBox="1"/>
          <p:nvPr>
            <p:ph idx="21" type="title"/>
          </p:nvPr>
        </p:nvSpPr>
        <p:spPr>
          <a:xfrm>
            <a:off x="380575" y="148350"/>
            <a:ext cx="72540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¿Qué es MySQL y MariaDB?. Explique si existen diferencias o son iguales, etc.</a:t>
            </a:r>
            <a:r>
              <a:rPr lang="en"/>
              <a:t> </a:t>
            </a:r>
            <a:endParaRPr/>
          </a:p>
        </p:txBody>
      </p:sp>
      <p:sp>
        <p:nvSpPr>
          <p:cNvPr id="281" name="Google Shape;281;p31"/>
          <p:cNvSpPr txBox="1"/>
          <p:nvPr>
            <p:ph idx="4" type="subTitle"/>
          </p:nvPr>
        </p:nvSpPr>
        <p:spPr>
          <a:xfrm>
            <a:off x="537825" y="1372350"/>
            <a:ext cx="4386600" cy="320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t>Ambos son gestores de bases de datos</a:t>
            </a:r>
            <a:r>
              <a:rPr lang="en" sz="1800"/>
              <a:t> relacionales.</a:t>
            </a:r>
            <a:endParaRPr sz="1800"/>
          </a:p>
          <a:p>
            <a:pPr indent="0" lvl="0" marL="0" rtl="0" algn="l">
              <a:spcBef>
                <a:spcPts val="0"/>
              </a:spcBef>
              <a:spcAft>
                <a:spcPts val="0"/>
              </a:spcAft>
              <a:buClr>
                <a:schemeClr val="dk1"/>
              </a:buClr>
              <a:buSzPts val="1100"/>
              <a:buFont typeface="Arial"/>
              <a:buNone/>
            </a:pPr>
            <a:r>
              <a:rPr lang="en" sz="1800"/>
              <a:t>Tienen el mismo objetivo que es permitir que varios usuarios tengan acceso a los datos  permitiendo gestionar muy </a:t>
            </a:r>
            <a:r>
              <a:rPr lang="en" sz="1800"/>
              <a:t>fácilmente</a:t>
            </a:r>
            <a:r>
              <a:rPr lang="en" sz="1800"/>
              <a:t> la base de datos.</a:t>
            </a:r>
            <a:endParaRPr sz="1800"/>
          </a:p>
          <a:p>
            <a:pPr indent="0" lvl="0" marL="0" rtl="0" algn="l">
              <a:spcBef>
                <a:spcPts val="0"/>
              </a:spcBef>
              <a:spcAft>
                <a:spcPts val="0"/>
              </a:spcAft>
              <a:buClr>
                <a:schemeClr val="dk1"/>
              </a:buClr>
              <a:buSzPts val="1100"/>
              <a:buFont typeface="Arial"/>
              <a:buNone/>
            </a:pPr>
            <a:r>
              <a:rPr lang="en" sz="1800"/>
              <a:t> Aunque MariaDB es una bifurcación de MySQL MariaDB tiene licencia GPL mientras que MySQL tiene un enfoque de doble licencia. Cada mango se acumula de una manera diferente. MariaDB soporta muchos motores de almacenamiento diferentes.</a:t>
            </a:r>
            <a:endParaRPr sz="1800"/>
          </a:p>
        </p:txBody>
      </p:sp>
      <p:sp>
        <p:nvSpPr>
          <p:cNvPr id="282" name="Google Shape;282;p31"/>
          <p:cNvSpPr/>
          <p:nvPr/>
        </p:nvSpPr>
        <p:spPr>
          <a:xfrm>
            <a:off x="7830502" y="670626"/>
            <a:ext cx="281530" cy="262061"/>
          </a:xfrm>
          <a:custGeom>
            <a:rect b="b" l="l" r="r" t="t"/>
            <a:pathLst>
              <a:path extrusionOk="0" h="22572" w="21328">
                <a:moveTo>
                  <a:pt x="12029" y="0"/>
                </a:moveTo>
                <a:cubicBezTo>
                  <a:pt x="7711" y="864"/>
                  <a:pt x="2949" y="3301"/>
                  <a:pt x="980" y="7239"/>
                </a:cubicBezTo>
                <a:cubicBezTo>
                  <a:pt x="-925" y="11049"/>
                  <a:pt x="254" y="16800"/>
                  <a:pt x="3266" y="19812"/>
                </a:cubicBezTo>
                <a:cubicBezTo>
                  <a:pt x="7226" y="23772"/>
                  <a:pt x="16923" y="23329"/>
                  <a:pt x="20030" y="18669"/>
                </a:cubicBezTo>
                <a:cubicBezTo>
                  <a:pt x="22885" y="14387"/>
                  <a:pt x="20442" y="6111"/>
                  <a:pt x="15839" y="3810"/>
                </a:cubicBezTo>
              </a:path>
            </a:pathLst>
          </a:custGeom>
          <a:noFill/>
          <a:ln cap="rnd" cmpd="sng" w="28575">
            <a:solidFill>
              <a:schemeClr val="lt2"/>
            </a:solidFill>
            <a:prstDash val="solid"/>
            <a:round/>
            <a:headEnd len="med" w="med" type="none"/>
            <a:tailEnd len="med" w="med" type="none"/>
          </a:ln>
        </p:spPr>
      </p:sp>
      <p:grpSp>
        <p:nvGrpSpPr>
          <p:cNvPr id="283" name="Google Shape;283;p31"/>
          <p:cNvGrpSpPr/>
          <p:nvPr/>
        </p:nvGrpSpPr>
        <p:grpSpPr>
          <a:xfrm flipH="1">
            <a:off x="7513093" y="729777"/>
            <a:ext cx="174389" cy="143725"/>
            <a:chOff x="8322238" y="143222"/>
            <a:chExt cx="348779" cy="287450"/>
          </a:xfrm>
        </p:grpSpPr>
        <p:sp>
          <p:nvSpPr>
            <p:cNvPr id="284" name="Google Shape;284;p31"/>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285" name="Google Shape;285;p31"/>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286" name="Google Shape;286;p31">
            <a:hlinkClick action="ppaction://hlinksldjump" r:id="rId3"/>
          </p:cNvPr>
          <p:cNvSpPr/>
          <p:nvPr/>
        </p:nvSpPr>
        <p:spPr>
          <a:xfrm>
            <a:off x="7893330" y="729794"/>
            <a:ext cx="155888" cy="143728"/>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31"/>
          <p:cNvGrpSpPr/>
          <p:nvPr/>
        </p:nvGrpSpPr>
        <p:grpSpPr>
          <a:xfrm>
            <a:off x="8255042" y="729777"/>
            <a:ext cx="174389" cy="143725"/>
            <a:chOff x="8322238" y="143222"/>
            <a:chExt cx="348779" cy="287450"/>
          </a:xfrm>
        </p:grpSpPr>
        <p:sp>
          <p:nvSpPr>
            <p:cNvPr id="288" name="Google Shape;288;p31"/>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289" name="Google Shape;289;p31"/>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290" name="Google Shape;290;p31">
            <a:hlinkClick action="ppaction://hlinkshowjump?jump=previousslide"/>
          </p:cNvPr>
          <p:cNvSpPr/>
          <p:nvPr/>
        </p:nvSpPr>
        <p:spPr>
          <a:xfrm>
            <a:off x="7488825"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a:hlinkClick action="ppaction://hlinkshowjump?jump=nextslide"/>
          </p:cNvPr>
          <p:cNvSpPr/>
          <p:nvPr/>
        </p:nvSpPr>
        <p:spPr>
          <a:xfrm>
            <a:off x="8215788"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2" name="Google Shape;292;p31"/>
          <p:cNvPicPr preferRelativeResize="0"/>
          <p:nvPr/>
        </p:nvPicPr>
        <p:blipFill>
          <a:blip r:embed="rId4">
            <a:alphaModFix/>
          </a:blip>
          <a:stretch>
            <a:fillRect/>
          </a:stretch>
        </p:blipFill>
        <p:spPr>
          <a:xfrm>
            <a:off x="5125050" y="1441575"/>
            <a:ext cx="3189900" cy="2917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4416950" y="729800"/>
            <a:ext cx="4727100" cy="148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¿Qué son las funciones de agregación?</a:t>
            </a:r>
            <a:endParaRPr/>
          </a:p>
        </p:txBody>
      </p:sp>
      <p:sp>
        <p:nvSpPr>
          <p:cNvPr id="298" name="Google Shape;298;p32"/>
          <p:cNvSpPr txBox="1"/>
          <p:nvPr>
            <p:ph idx="1" type="subTitle"/>
          </p:nvPr>
        </p:nvSpPr>
        <p:spPr>
          <a:xfrm>
            <a:off x="4469100" y="2265850"/>
            <a:ext cx="3857700" cy="13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Una función de agregación es una función que resume las filas de un grupo en un solo valor.</a:t>
            </a:r>
            <a:endParaRPr/>
          </a:p>
        </p:txBody>
      </p:sp>
      <p:cxnSp>
        <p:nvCxnSpPr>
          <p:cNvPr id="299" name="Google Shape;299;p32"/>
          <p:cNvCxnSpPr/>
          <p:nvPr/>
        </p:nvCxnSpPr>
        <p:spPr>
          <a:xfrm>
            <a:off x="1500" y="1025950"/>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300" name="Google Shape;300;p32"/>
          <p:cNvCxnSpPr/>
          <p:nvPr/>
        </p:nvCxnSpPr>
        <p:spPr>
          <a:xfrm>
            <a:off x="1500" y="4117575"/>
            <a:ext cx="9152100" cy="0"/>
          </a:xfrm>
          <a:prstGeom prst="straightConnector1">
            <a:avLst/>
          </a:prstGeom>
          <a:noFill/>
          <a:ln cap="flat" cmpd="sng" w="9525">
            <a:solidFill>
              <a:schemeClr val="lt1"/>
            </a:solidFill>
            <a:prstDash val="solid"/>
            <a:round/>
            <a:headEnd len="med" w="med" type="none"/>
            <a:tailEnd len="med" w="med" type="none"/>
          </a:ln>
        </p:spPr>
      </p:cxnSp>
      <p:cxnSp>
        <p:nvCxnSpPr>
          <p:cNvPr id="301" name="Google Shape;301;p32"/>
          <p:cNvCxnSpPr/>
          <p:nvPr/>
        </p:nvCxnSpPr>
        <p:spPr>
          <a:xfrm rot="10800000">
            <a:off x="365875" y="-45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302" name="Google Shape;302;p32"/>
          <p:cNvCxnSpPr/>
          <p:nvPr/>
        </p:nvCxnSpPr>
        <p:spPr>
          <a:xfrm rot="10800000">
            <a:off x="4061575" y="-4525"/>
            <a:ext cx="0" cy="5143500"/>
          </a:xfrm>
          <a:prstGeom prst="straightConnector1">
            <a:avLst/>
          </a:prstGeom>
          <a:noFill/>
          <a:ln cap="flat" cmpd="sng" w="9525">
            <a:solidFill>
              <a:schemeClr val="lt1"/>
            </a:solidFill>
            <a:prstDash val="solid"/>
            <a:round/>
            <a:headEnd len="med" w="med" type="none"/>
            <a:tailEnd len="med" w="med" type="none"/>
          </a:ln>
        </p:spPr>
      </p:cxnSp>
      <p:sp>
        <p:nvSpPr>
          <p:cNvPr id="303" name="Google Shape;303;p32"/>
          <p:cNvSpPr/>
          <p:nvPr/>
        </p:nvSpPr>
        <p:spPr>
          <a:xfrm>
            <a:off x="4369102" y="2017025"/>
            <a:ext cx="4057697" cy="137925"/>
          </a:xfrm>
          <a:custGeom>
            <a:rect b="b" l="l" r="r" t="t"/>
            <a:pathLst>
              <a:path extrusionOk="0" h="5517" w="72028">
                <a:moveTo>
                  <a:pt x="0" y="1734"/>
                </a:moveTo>
                <a:cubicBezTo>
                  <a:pt x="1901" y="46"/>
                  <a:pt x="5052" y="2525"/>
                  <a:pt x="7446" y="3380"/>
                </a:cubicBezTo>
                <a:cubicBezTo>
                  <a:pt x="8361" y="3707"/>
                  <a:pt x="8200" y="1089"/>
                  <a:pt x="9170" y="1028"/>
                </a:cubicBezTo>
                <a:cubicBezTo>
                  <a:pt x="10192" y="964"/>
                  <a:pt x="10632" y="3243"/>
                  <a:pt x="11600" y="2909"/>
                </a:cubicBezTo>
                <a:cubicBezTo>
                  <a:pt x="11702" y="2874"/>
                  <a:pt x="13662" y="807"/>
                  <a:pt x="13873" y="793"/>
                </a:cubicBezTo>
                <a:cubicBezTo>
                  <a:pt x="15203" y="704"/>
                  <a:pt x="14867" y="4461"/>
                  <a:pt x="16146" y="4085"/>
                </a:cubicBezTo>
                <a:cubicBezTo>
                  <a:pt x="17495" y="3688"/>
                  <a:pt x="17885" y="1097"/>
                  <a:pt x="19281" y="1264"/>
                </a:cubicBezTo>
                <a:cubicBezTo>
                  <a:pt x="20407" y="1399"/>
                  <a:pt x="20285" y="4150"/>
                  <a:pt x="21397" y="3928"/>
                </a:cubicBezTo>
                <a:cubicBezTo>
                  <a:pt x="23155" y="3576"/>
                  <a:pt x="23290" y="95"/>
                  <a:pt x="25081" y="10"/>
                </a:cubicBezTo>
                <a:cubicBezTo>
                  <a:pt x="26761" y="-70"/>
                  <a:pt x="26878" y="3375"/>
                  <a:pt x="28529" y="3693"/>
                </a:cubicBezTo>
                <a:cubicBezTo>
                  <a:pt x="30076" y="3991"/>
                  <a:pt x="30589" y="328"/>
                  <a:pt x="32134" y="637"/>
                </a:cubicBezTo>
                <a:cubicBezTo>
                  <a:pt x="33371" y="884"/>
                  <a:pt x="33032" y="4093"/>
                  <a:pt x="34251" y="3772"/>
                </a:cubicBezTo>
                <a:cubicBezTo>
                  <a:pt x="35842" y="3353"/>
                  <a:pt x="36060" y="-355"/>
                  <a:pt x="37621" y="166"/>
                </a:cubicBezTo>
                <a:cubicBezTo>
                  <a:pt x="39075" y="651"/>
                  <a:pt x="38407" y="3791"/>
                  <a:pt x="39894" y="4163"/>
                </a:cubicBezTo>
                <a:cubicBezTo>
                  <a:pt x="41238" y="4499"/>
                  <a:pt x="41613" y="687"/>
                  <a:pt x="42872" y="1264"/>
                </a:cubicBezTo>
                <a:cubicBezTo>
                  <a:pt x="44189" y="1867"/>
                  <a:pt x="44172" y="4503"/>
                  <a:pt x="45615" y="4634"/>
                </a:cubicBezTo>
                <a:cubicBezTo>
                  <a:pt x="47200" y="4777"/>
                  <a:pt x="46397" y="741"/>
                  <a:pt x="47966" y="480"/>
                </a:cubicBezTo>
                <a:cubicBezTo>
                  <a:pt x="49669" y="196"/>
                  <a:pt x="50240" y="3881"/>
                  <a:pt x="51963" y="3772"/>
                </a:cubicBezTo>
                <a:cubicBezTo>
                  <a:pt x="53328" y="3686"/>
                  <a:pt x="53528" y="1332"/>
                  <a:pt x="54785" y="793"/>
                </a:cubicBezTo>
                <a:cubicBezTo>
                  <a:pt x="56344" y="125"/>
                  <a:pt x="55923" y="4827"/>
                  <a:pt x="57607" y="5026"/>
                </a:cubicBezTo>
                <a:cubicBezTo>
                  <a:pt x="59093" y="5201"/>
                  <a:pt x="59422" y="1358"/>
                  <a:pt x="60820" y="1891"/>
                </a:cubicBezTo>
                <a:cubicBezTo>
                  <a:pt x="62246" y="2434"/>
                  <a:pt x="62124" y="5664"/>
                  <a:pt x="63641" y="5496"/>
                </a:cubicBezTo>
                <a:cubicBezTo>
                  <a:pt x="65106" y="5334"/>
                  <a:pt x="64965" y="2579"/>
                  <a:pt x="66306" y="1969"/>
                </a:cubicBezTo>
                <a:cubicBezTo>
                  <a:pt x="67450" y="1449"/>
                  <a:pt x="67693" y="4338"/>
                  <a:pt x="68893" y="4712"/>
                </a:cubicBezTo>
                <a:cubicBezTo>
                  <a:pt x="70650" y="5260"/>
                  <a:pt x="71006" y="1697"/>
                  <a:pt x="72028" y="166"/>
                </a:cubicBezTo>
              </a:path>
            </a:pathLst>
          </a:custGeom>
          <a:noFill/>
          <a:ln cap="rnd" cmpd="sng" w="28575">
            <a:solidFill>
              <a:schemeClr val="lt2"/>
            </a:solidFill>
            <a:prstDash val="solid"/>
            <a:round/>
            <a:headEnd len="med" w="med" type="none"/>
            <a:tailEnd len="med" w="med" type="none"/>
          </a:ln>
        </p:spPr>
      </p:sp>
      <p:sp>
        <p:nvSpPr>
          <p:cNvPr id="304" name="Google Shape;304;p32"/>
          <p:cNvSpPr/>
          <p:nvPr/>
        </p:nvSpPr>
        <p:spPr>
          <a:xfrm>
            <a:off x="7830502" y="670626"/>
            <a:ext cx="281530" cy="262061"/>
          </a:xfrm>
          <a:custGeom>
            <a:rect b="b" l="l" r="r" t="t"/>
            <a:pathLst>
              <a:path extrusionOk="0" h="22572" w="21328">
                <a:moveTo>
                  <a:pt x="12029" y="0"/>
                </a:moveTo>
                <a:cubicBezTo>
                  <a:pt x="7711" y="864"/>
                  <a:pt x="2949" y="3301"/>
                  <a:pt x="980" y="7239"/>
                </a:cubicBezTo>
                <a:cubicBezTo>
                  <a:pt x="-925" y="11049"/>
                  <a:pt x="254" y="16800"/>
                  <a:pt x="3266" y="19812"/>
                </a:cubicBezTo>
                <a:cubicBezTo>
                  <a:pt x="7226" y="23772"/>
                  <a:pt x="16923" y="23329"/>
                  <a:pt x="20030" y="18669"/>
                </a:cubicBezTo>
                <a:cubicBezTo>
                  <a:pt x="22885" y="14387"/>
                  <a:pt x="20442" y="6111"/>
                  <a:pt x="15839" y="3810"/>
                </a:cubicBezTo>
              </a:path>
            </a:pathLst>
          </a:custGeom>
          <a:noFill/>
          <a:ln cap="rnd" cmpd="sng" w="28575">
            <a:solidFill>
              <a:schemeClr val="lt2"/>
            </a:solidFill>
            <a:prstDash val="solid"/>
            <a:round/>
            <a:headEnd len="med" w="med" type="none"/>
            <a:tailEnd len="med" w="med" type="none"/>
          </a:ln>
        </p:spPr>
      </p:sp>
      <p:grpSp>
        <p:nvGrpSpPr>
          <p:cNvPr id="305" name="Google Shape;305;p32"/>
          <p:cNvGrpSpPr/>
          <p:nvPr/>
        </p:nvGrpSpPr>
        <p:grpSpPr>
          <a:xfrm flipH="1">
            <a:off x="7513093" y="729777"/>
            <a:ext cx="174389" cy="143725"/>
            <a:chOff x="8322238" y="143222"/>
            <a:chExt cx="348779" cy="287450"/>
          </a:xfrm>
        </p:grpSpPr>
        <p:sp>
          <p:nvSpPr>
            <p:cNvPr id="306" name="Google Shape;306;p32"/>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307" name="Google Shape;307;p32"/>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308" name="Google Shape;308;p32">
            <a:hlinkClick action="ppaction://hlinksldjump" r:id="rId3"/>
          </p:cNvPr>
          <p:cNvSpPr/>
          <p:nvPr/>
        </p:nvSpPr>
        <p:spPr>
          <a:xfrm>
            <a:off x="7893330" y="729794"/>
            <a:ext cx="155888" cy="143728"/>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32"/>
          <p:cNvGrpSpPr/>
          <p:nvPr/>
        </p:nvGrpSpPr>
        <p:grpSpPr>
          <a:xfrm>
            <a:off x="8255042" y="729777"/>
            <a:ext cx="174389" cy="143725"/>
            <a:chOff x="8322238" y="143222"/>
            <a:chExt cx="348779" cy="287450"/>
          </a:xfrm>
        </p:grpSpPr>
        <p:sp>
          <p:nvSpPr>
            <p:cNvPr id="310" name="Google Shape;310;p32"/>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311" name="Google Shape;311;p32"/>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312" name="Google Shape;312;p32">
            <a:hlinkClick action="ppaction://hlinkshowjump?jump=previousslide"/>
          </p:cNvPr>
          <p:cNvSpPr/>
          <p:nvPr/>
        </p:nvSpPr>
        <p:spPr>
          <a:xfrm>
            <a:off x="7488825"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2">
            <a:hlinkClick action="ppaction://hlinkshowjump?jump=nextslide"/>
          </p:cNvPr>
          <p:cNvSpPr/>
          <p:nvPr/>
        </p:nvSpPr>
        <p:spPr>
          <a:xfrm>
            <a:off x="8215788"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4" name="Google Shape;314;p32"/>
          <p:cNvPicPr preferRelativeResize="0"/>
          <p:nvPr/>
        </p:nvPicPr>
        <p:blipFill>
          <a:blip r:embed="rId4">
            <a:alphaModFix/>
          </a:blip>
          <a:stretch>
            <a:fillRect/>
          </a:stretch>
        </p:blipFill>
        <p:spPr>
          <a:xfrm>
            <a:off x="92250" y="1053775"/>
            <a:ext cx="4176850" cy="3036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8" name="Shape 318"/>
        <p:cNvGrpSpPr/>
        <p:nvPr/>
      </p:nvGrpSpPr>
      <p:grpSpPr>
        <a:xfrm>
          <a:off x="0" y="0"/>
          <a:ext cx="0" cy="0"/>
          <a:chOff x="0" y="0"/>
          <a:chExt cx="0" cy="0"/>
        </a:xfrm>
      </p:grpSpPr>
      <p:sp>
        <p:nvSpPr>
          <p:cNvPr id="319" name="Google Shape;319;p33"/>
          <p:cNvSpPr txBox="1"/>
          <p:nvPr>
            <p:ph idx="1" type="subTitle"/>
          </p:nvPr>
        </p:nvSpPr>
        <p:spPr>
          <a:xfrm>
            <a:off x="711675" y="2814225"/>
            <a:ext cx="4408800" cy="94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XAMPP es una herramienta de desarrollo que te permite probar el desarrollo web basado en PHP en </a:t>
            </a:r>
            <a:r>
              <a:rPr lang="en"/>
              <a:t>nuestros</a:t>
            </a:r>
            <a:r>
              <a:rPr lang="en"/>
              <a:t>  ordenadores sin necesidad de tener acceso a internet.</a:t>
            </a:r>
            <a:endParaRPr/>
          </a:p>
        </p:txBody>
      </p:sp>
      <p:sp>
        <p:nvSpPr>
          <p:cNvPr id="320" name="Google Shape;320;p33"/>
          <p:cNvSpPr txBox="1"/>
          <p:nvPr>
            <p:ph type="title"/>
          </p:nvPr>
        </p:nvSpPr>
        <p:spPr>
          <a:xfrm>
            <a:off x="637775" y="598875"/>
            <a:ext cx="3245400" cy="133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800"/>
              <a:t> ¿Qué llegaría a ser XAMPP?</a:t>
            </a:r>
            <a:endParaRPr sz="3800"/>
          </a:p>
        </p:txBody>
      </p:sp>
      <p:sp>
        <p:nvSpPr>
          <p:cNvPr id="321" name="Google Shape;321;p33"/>
          <p:cNvSpPr/>
          <p:nvPr/>
        </p:nvSpPr>
        <p:spPr>
          <a:xfrm>
            <a:off x="711675" y="2127200"/>
            <a:ext cx="2855910" cy="136201"/>
          </a:xfrm>
          <a:custGeom>
            <a:rect b="b" l="l" r="r" t="t"/>
            <a:pathLst>
              <a:path extrusionOk="0" h="5517" w="72028">
                <a:moveTo>
                  <a:pt x="0" y="1734"/>
                </a:moveTo>
                <a:cubicBezTo>
                  <a:pt x="1901" y="46"/>
                  <a:pt x="5052" y="2525"/>
                  <a:pt x="7446" y="3380"/>
                </a:cubicBezTo>
                <a:cubicBezTo>
                  <a:pt x="8361" y="3707"/>
                  <a:pt x="8200" y="1089"/>
                  <a:pt x="9170" y="1028"/>
                </a:cubicBezTo>
                <a:cubicBezTo>
                  <a:pt x="10192" y="964"/>
                  <a:pt x="10632" y="3243"/>
                  <a:pt x="11600" y="2909"/>
                </a:cubicBezTo>
                <a:cubicBezTo>
                  <a:pt x="11702" y="2874"/>
                  <a:pt x="13662" y="807"/>
                  <a:pt x="13873" y="793"/>
                </a:cubicBezTo>
                <a:cubicBezTo>
                  <a:pt x="15203" y="704"/>
                  <a:pt x="14867" y="4461"/>
                  <a:pt x="16146" y="4085"/>
                </a:cubicBezTo>
                <a:cubicBezTo>
                  <a:pt x="17495" y="3688"/>
                  <a:pt x="17885" y="1097"/>
                  <a:pt x="19281" y="1264"/>
                </a:cubicBezTo>
                <a:cubicBezTo>
                  <a:pt x="20407" y="1399"/>
                  <a:pt x="20285" y="4150"/>
                  <a:pt x="21397" y="3928"/>
                </a:cubicBezTo>
                <a:cubicBezTo>
                  <a:pt x="23155" y="3576"/>
                  <a:pt x="23290" y="95"/>
                  <a:pt x="25081" y="10"/>
                </a:cubicBezTo>
                <a:cubicBezTo>
                  <a:pt x="26761" y="-70"/>
                  <a:pt x="26878" y="3375"/>
                  <a:pt x="28529" y="3693"/>
                </a:cubicBezTo>
                <a:cubicBezTo>
                  <a:pt x="30076" y="3991"/>
                  <a:pt x="30589" y="328"/>
                  <a:pt x="32134" y="637"/>
                </a:cubicBezTo>
                <a:cubicBezTo>
                  <a:pt x="33371" y="884"/>
                  <a:pt x="33032" y="4093"/>
                  <a:pt x="34251" y="3772"/>
                </a:cubicBezTo>
                <a:cubicBezTo>
                  <a:pt x="35842" y="3353"/>
                  <a:pt x="36060" y="-355"/>
                  <a:pt x="37621" y="166"/>
                </a:cubicBezTo>
                <a:cubicBezTo>
                  <a:pt x="39075" y="651"/>
                  <a:pt x="38407" y="3791"/>
                  <a:pt x="39894" y="4163"/>
                </a:cubicBezTo>
                <a:cubicBezTo>
                  <a:pt x="41238" y="4499"/>
                  <a:pt x="41613" y="687"/>
                  <a:pt x="42872" y="1264"/>
                </a:cubicBezTo>
                <a:cubicBezTo>
                  <a:pt x="44189" y="1867"/>
                  <a:pt x="44172" y="4503"/>
                  <a:pt x="45615" y="4634"/>
                </a:cubicBezTo>
                <a:cubicBezTo>
                  <a:pt x="47200" y="4777"/>
                  <a:pt x="46397" y="741"/>
                  <a:pt x="47966" y="480"/>
                </a:cubicBezTo>
                <a:cubicBezTo>
                  <a:pt x="49669" y="196"/>
                  <a:pt x="50240" y="3881"/>
                  <a:pt x="51963" y="3772"/>
                </a:cubicBezTo>
                <a:cubicBezTo>
                  <a:pt x="53328" y="3686"/>
                  <a:pt x="53528" y="1332"/>
                  <a:pt x="54785" y="793"/>
                </a:cubicBezTo>
                <a:cubicBezTo>
                  <a:pt x="56344" y="125"/>
                  <a:pt x="55923" y="4827"/>
                  <a:pt x="57607" y="5026"/>
                </a:cubicBezTo>
                <a:cubicBezTo>
                  <a:pt x="59093" y="5201"/>
                  <a:pt x="59422" y="1358"/>
                  <a:pt x="60820" y="1891"/>
                </a:cubicBezTo>
                <a:cubicBezTo>
                  <a:pt x="62246" y="2434"/>
                  <a:pt x="62124" y="5664"/>
                  <a:pt x="63641" y="5496"/>
                </a:cubicBezTo>
                <a:cubicBezTo>
                  <a:pt x="65106" y="5334"/>
                  <a:pt x="64965" y="2579"/>
                  <a:pt x="66306" y="1969"/>
                </a:cubicBezTo>
                <a:cubicBezTo>
                  <a:pt x="67450" y="1449"/>
                  <a:pt x="67693" y="4338"/>
                  <a:pt x="68893" y="4712"/>
                </a:cubicBezTo>
                <a:cubicBezTo>
                  <a:pt x="70650" y="5260"/>
                  <a:pt x="71006" y="1697"/>
                  <a:pt x="72028" y="166"/>
                </a:cubicBezTo>
              </a:path>
            </a:pathLst>
          </a:custGeom>
          <a:noFill/>
          <a:ln cap="flat" cmpd="sng" w="28575">
            <a:solidFill>
              <a:schemeClr val="lt2"/>
            </a:solidFill>
            <a:prstDash val="solid"/>
            <a:round/>
            <a:headEnd len="med" w="med" type="none"/>
            <a:tailEnd len="med" w="med" type="none"/>
          </a:ln>
        </p:spPr>
      </p:sp>
      <p:cxnSp>
        <p:nvCxnSpPr>
          <p:cNvPr id="322" name="Google Shape;322;p33"/>
          <p:cNvCxnSpPr/>
          <p:nvPr/>
        </p:nvCxnSpPr>
        <p:spPr>
          <a:xfrm rot="10800000">
            <a:off x="-8100" y="3850225"/>
            <a:ext cx="9152100" cy="0"/>
          </a:xfrm>
          <a:prstGeom prst="straightConnector1">
            <a:avLst/>
          </a:prstGeom>
          <a:noFill/>
          <a:ln cap="flat" cmpd="sng" w="9525">
            <a:solidFill>
              <a:schemeClr val="lt1"/>
            </a:solidFill>
            <a:prstDash val="solid"/>
            <a:round/>
            <a:headEnd len="med" w="med" type="none"/>
            <a:tailEnd len="med" w="med" type="none"/>
          </a:ln>
        </p:spPr>
      </p:cxnSp>
      <p:sp>
        <p:nvSpPr>
          <p:cNvPr id="323" name="Google Shape;323;p33"/>
          <p:cNvSpPr/>
          <p:nvPr/>
        </p:nvSpPr>
        <p:spPr>
          <a:xfrm>
            <a:off x="357600" y="2263401"/>
            <a:ext cx="5131871" cy="2005880"/>
          </a:xfrm>
          <a:custGeom>
            <a:rect b="b" l="l" r="r" t="t"/>
            <a:pathLst>
              <a:path extrusionOk="0" h="31706" w="39705">
                <a:moveTo>
                  <a:pt x="24388" y="0"/>
                </a:moveTo>
                <a:cubicBezTo>
                  <a:pt x="16041" y="1113"/>
                  <a:pt x="5237" y="2544"/>
                  <a:pt x="1147" y="9906"/>
                </a:cubicBezTo>
                <a:cubicBezTo>
                  <a:pt x="-2052" y="15664"/>
                  <a:pt x="1905" y="25307"/>
                  <a:pt x="7624" y="28575"/>
                </a:cubicBezTo>
                <a:cubicBezTo>
                  <a:pt x="16797" y="33817"/>
                  <a:pt x="34141" y="32690"/>
                  <a:pt x="38866" y="23241"/>
                </a:cubicBezTo>
                <a:cubicBezTo>
                  <a:pt x="42603" y="15766"/>
                  <a:pt x="32364" y="3048"/>
                  <a:pt x="24007" y="3048"/>
                </a:cubicBezTo>
              </a:path>
            </a:pathLst>
          </a:custGeom>
          <a:noFill/>
          <a:ln cap="rnd" cmpd="sng" w="28575">
            <a:solidFill>
              <a:schemeClr val="lt2"/>
            </a:solidFill>
            <a:prstDash val="solid"/>
            <a:round/>
            <a:headEnd len="med" w="med" type="none"/>
            <a:tailEnd len="med" w="med" type="none"/>
          </a:ln>
        </p:spPr>
      </p:sp>
      <p:pic>
        <p:nvPicPr>
          <p:cNvPr id="324" name="Google Shape;324;p33"/>
          <p:cNvPicPr preferRelativeResize="0"/>
          <p:nvPr/>
        </p:nvPicPr>
        <p:blipFill>
          <a:blip r:embed="rId4">
            <a:alphaModFix/>
          </a:blip>
          <a:stretch>
            <a:fillRect/>
          </a:stretch>
        </p:blipFill>
        <p:spPr>
          <a:xfrm>
            <a:off x="5783800" y="402025"/>
            <a:ext cx="2907500" cy="32175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4"/>
          <p:cNvSpPr txBox="1"/>
          <p:nvPr>
            <p:ph type="title"/>
          </p:nvPr>
        </p:nvSpPr>
        <p:spPr>
          <a:xfrm>
            <a:off x="691950" y="410800"/>
            <a:ext cx="7327500" cy="103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600"/>
              <a:t>¿Cual es la diferencia entre las funciones de agregación y funciones creados por el DBA? Es decir funciones creadas por el usuario.</a:t>
            </a:r>
            <a:endParaRPr sz="2600"/>
          </a:p>
        </p:txBody>
      </p:sp>
      <p:sp>
        <p:nvSpPr>
          <p:cNvPr id="330" name="Google Shape;330;p34"/>
          <p:cNvSpPr txBox="1"/>
          <p:nvPr>
            <p:ph idx="1" type="subTitle"/>
          </p:nvPr>
        </p:nvSpPr>
        <p:spPr>
          <a:xfrm>
            <a:off x="784200" y="2433350"/>
            <a:ext cx="4054500" cy="174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Las funciones de </a:t>
            </a:r>
            <a:r>
              <a:rPr lang="en"/>
              <a:t>agregación</a:t>
            </a:r>
            <a:r>
              <a:rPr lang="en"/>
              <a:t> son funciones que ya </a:t>
            </a:r>
            <a:r>
              <a:rPr lang="en"/>
              <a:t>están</a:t>
            </a:r>
            <a:r>
              <a:rPr lang="en"/>
              <a:t> predefinidas en el programa y </a:t>
            </a:r>
            <a:r>
              <a:rPr lang="en" sz="1600"/>
              <a:t> resume las filas de un grupo en un solo valor </a:t>
            </a:r>
            <a:r>
              <a:rPr lang="en"/>
              <a:t>y las funciones creadas son funciones que el usuario </a:t>
            </a:r>
            <a:r>
              <a:rPr lang="en"/>
              <a:t>creará</a:t>
            </a:r>
            <a:r>
              <a:rPr lang="en"/>
              <a:t> para determinada tarea y puede generar </a:t>
            </a:r>
            <a:r>
              <a:rPr lang="en"/>
              <a:t>más</a:t>
            </a:r>
            <a:r>
              <a:rPr lang="en"/>
              <a:t> de un valor. </a:t>
            </a:r>
            <a:endParaRPr/>
          </a:p>
        </p:txBody>
      </p:sp>
      <p:sp>
        <p:nvSpPr>
          <p:cNvPr id="331" name="Google Shape;331;p34"/>
          <p:cNvSpPr/>
          <p:nvPr/>
        </p:nvSpPr>
        <p:spPr>
          <a:xfrm>
            <a:off x="426700" y="1930725"/>
            <a:ext cx="5120456" cy="2510957"/>
          </a:xfrm>
          <a:custGeom>
            <a:rect b="b" l="l" r="r" t="t"/>
            <a:pathLst>
              <a:path extrusionOk="0" h="31706" w="39705">
                <a:moveTo>
                  <a:pt x="24388" y="0"/>
                </a:moveTo>
                <a:cubicBezTo>
                  <a:pt x="16041" y="1113"/>
                  <a:pt x="5237" y="2544"/>
                  <a:pt x="1147" y="9906"/>
                </a:cubicBezTo>
                <a:cubicBezTo>
                  <a:pt x="-2052" y="15664"/>
                  <a:pt x="1905" y="25307"/>
                  <a:pt x="7624" y="28575"/>
                </a:cubicBezTo>
                <a:cubicBezTo>
                  <a:pt x="16797" y="33817"/>
                  <a:pt x="34141" y="32690"/>
                  <a:pt x="38866" y="23241"/>
                </a:cubicBezTo>
                <a:cubicBezTo>
                  <a:pt x="42603" y="15766"/>
                  <a:pt x="32364" y="3048"/>
                  <a:pt x="24007" y="3048"/>
                </a:cubicBezTo>
              </a:path>
            </a:pathLst>
          </a:custGeom>
          <a:noFill/>
          <a:ln cap="rnd" cmpd="sng" w="28575">
            <a:solidFill>
              <a:schemeClr val="lt2"/>
            </a:solidFill>
            <a:prstDash val="solid"/>
            <a:round/>
            <a:headEnd len="med" w="med" type="none"/>
            <a:tailEnd len="med" w="med" type="none"/>
          </a:ln>
        </p:spPr>
      </p:sp>
      <p:sp>
        <p:nvSpPr>
          <p:cNvPr id="332" name="Google Shape;332;p34"/>
          <p:cNvSpPr/>
          <p:nvPr/>
        </p:nvSpPr>
        <p:spPr>
          <a:xfrm>
            <a:off x="1003332" y="1619300"/>
            <a:ext cx="6544824" cy="137925"/>
          </a:xfrm>
          <a:custGeom>
            <a:rect b="b" l="l" r="r" t="t"/>
            <a:pathLst>
              <a:path extrusionOk="0" h="5517" w="72028">
                <a:moveTo>
                  <a:pt x="0" y="1734"/>
                </a:moveTo>
                <a:cubicBezTo>
                  <a:pt x="1901" y="46"/>
                  <a:pt x="5052" y="2525"/>
                  <a:pt x="7446" y="3380"/>
                </a:cubicBezTo>
                <a:cubicBezTo>
                  <a:pt x="8361" y="3707"/>
                  <a:pt x="8200" y="1089"/>
                  <a:pt x="9170" y="1028"/>
                </a:cubicBezTo>
                <a:cubicBezTo>
                  <a:pt x="10192" y="964"/>
                  <a:pt x="10632" y="3243"/>
                  <a:pt x="11600" y="2909"/>
                </a:cubicBezTo>
                <a:cubicBezTo>
                  <a:pt x="11702" y="2874"/>
                  <a:pt x="13662" y="807"/>
                  <a:pt x="13873" y="793"/>
                </a:cubicBezTo>
                <a:cubicBezTo>
                  <a:pt x="15203" y="704"/>
                  <a:pt x="14867" y="4461"/>
                  <a:pt x="16146" y="4085"/>
                </a:cubicBezTo>
                <a:cubicBezTo>
                  <a:pt x="17495" y="3688"/>
                  <a:pt x="17885" y="1097"/>
                  <a:pt x="19281" y="1264"/>
                </a:cubicBezTo>
                <a:cubicBezTo>
                  <a:pt x="20407" y="1399"/>
                  <a:pt x="20285" y="4150"/>
                  <a:pt x="21397" y="3928"/>
                </a:cubicBezTo>
                <a:cubicBezTo>
                  <a:pt x="23155" y="3576"/>
                  <a:pt x="23290" y="95"/>
                  <a:pt x="25081" y="10"/>
                </a:cubicBezTo>
                <a:cubicBezTo>
                  <a:pt x="26761" y="-70"/>
                  <a:pt x="26878" y="3375"/>
                  <a:pt x="28529" y="3693"/>
                </a:cubicBezTo>
                <a:cubicBezTo>
                  <a:pt x="30076" y="3991"/>
                  <a:pt x="30589" y="328"/>
                  <a:pt x="32134" y="637"/>
                </a:cubicBezTo>
                <a:cubicBezTo>
                  <a:pt x="33371" y="884"/>
                  <a:pt x="33032" y="4093"/>
                  <a:pt x="34251" y="3772"/>
                </a:cubicBezTo>
                <a:cubicBezTo>
                  <a:pt x="35842" y="3353"/>
                  <a:pt x="36060" y="-355"/>
                  <a:pt x="37621" y="166"/>
                </a:cubicBezTo>
                <a:cubicBezTo>
                  <a:pt x="39075" y="651"/>
                  <a:pt x="38407" y="3791"/>
                  <a:pt x="39894" y="4163"/>
                </a:cubicBezTo>
                <a:cubicBezTo>
                  <a:pt x="41238" y="4499"/>
                  <a:pt x="41613" y="687"/>
                  <a:pt x="42872" y="1264"/>
                </a:cubicBezTo>
                <a:cubicBezTo>
                  <a:pt x="44189" y="1867"/>
                  <a:pt x="44172" y="4503"/>
                  <a:pt x="45615" y="4634"/>
                </a:cubicBezTo>
                <a:cubicBezTo>
                  <a:pt x="47200" y="4777"/>
                  <a:pt x="46397" y="741"/>
                  <a:pt x="47966" y="480"/>
                </a:cubicBezTo>
                <a:cubicBezTo>
                  <a:pt x="49669" y="196"/>
                  <a:pt x="50240" y="3881"/>
                  <a:pt x="51963" y="3772"/>
                </a:cubicBezTo>
                <a:cubicBezTo>
                  <a:pt x="53328" y="3686"/>
                  <a:pt x="53528" y="1332"/>
                  <a:pt x="54785" y="793"/>
                </a:cubicBezTo>
                <a:cubicBezTo>
                  <a:pt x="56344" y="125"/>
                  <a:pt x="55923" y="4827"/>
                  <a:pt x="57607" y="5026"/>
                </a:cubicBezTo>
                <a:cubicBezTo>
                  <a:pt x="59093" y="5201"/>
                  <a:pt x="59422" y="1358"/>
                  <a:pt x="60820" y="1891"/>
                </a:cubicBezTo>
                <a:cubicBezTo>
                  <a:pt x="62246" y="2434"/>
                  <a:pt x="62124" y="5664"/>
                  <a:pt x="63641" y="5496"/>
                </a:cubicBezTo>
                <a:cubicBezTo>
                  <a:pt x="65106" y="5334"/>
                  <a:pt x="64965" y="2579"/>
                  <a:pt x="66306" y="1969"/>
                </a:cubicBezTo>
                <a:cubicBezTo>
                  <a:pt x="67450" y="1449"/>
                  <a:pt x="67693" y="4338"/>
                  <a:pt x="68893" y="4712"/>
                </a:cubicBezTo>
                <a:cubicBezTo>
                  <a:pt x="70650" y="5260"/>
                  <a:pt x="71006" y="1697"/>
                  <a:pt x="72028" y="166"/>
                </a:cubicBezTo>
              </a:path>
            </a:pathLst>
          </a:custGeom>
          <a:noFill/>
          <a:ln cap="rnd" cmpd="sng" w="28575">
            <a:solidFill>
              <a:schemeClr val="lt2"/>
            </a:solidFill>
            <a:prstDash val="solid"/>
            <a:round/>
            <a:headEnd len="med" w="med" type="none"/>
            <a:tailEnd len="med" w="med" type="none"/>
          </a:ln>
        </p:spPr>
      </p:sp>
      <p:cxnSp>
        <p:nvCxnSpPr>
          <p:cNvPr id="333" name="Google Shape;333;p34"/>
          <p:cNvCxnSpPr/>
          <p:nvPr/>
        </p:nvCxnSpPr>
        <p:spPr>
          <a:xfrm rot="10800000">
            <a:off x="-4050" y="3186200"/>
            <a:ext cx="9152100" cy="0"/>
          </a:xfrm>
          <a:prstGeom prst="straightConnector1">
            <a:avLst/>
          </a:prstGeom>
          <a:noFill/>
          <a:ln cap="flat" cmpd="sng" w="9525">
            <a:solidFill>
              <a:schemeClr val="lt1"/>
            </a:solidFill>
            <a:prstDash val="solid"/>
            <a:round/>
            <a:headEnd len="med" w="med" type="none"/>
            <a:tailEnd len="med" w="med" type="none"/>
          </a:ln>
        </p:spPr>
      </p:cxnSp>
      <p:pic>
        <p:nvPicPr>
          <p:cNvPr id="334" name="Google Shape;334;p34"/>
          <p:cNvPicPr preferRelativeResize="0"/>
          <p:nvPr/>
        </p:nvPicPr>
        <p:blipFill rotWithShape="1">
          <a:blip r:embed="rId3">
            <a:alphaModFix/>
          </a:blip>
          <a:srcRect b="3214" l="27252" r="17049" t="21501"/>
          <a:stretch/>
        </p:blipFill>
        <p:spPr>
          <a:xfrm>
            <a:off x="5431825" y="1930725"/>
            <a:ext cx="3367476" cy="1579950"/>
          </a:xfrm>
          <a:prstGeom prst="rect">
            <a:avLst/>
          </a:prstGeom>
          <a:noFill/>
          <a:ln>
            <a:noFill/>
          </a:ln>
        </p:spPr>
      </p:pic>
      <p:pic>
        <p:nvPicPr>
          <p:cNvPr id="335" name="Google Shape;335;p34"/>
          <p:cNvPicPr preferRelativeResize="0"/>
          <p:nvPr/>
        </p:nvPicPr>
        <p:blipFill>
          <a:blip r:embed="rId4">
            <a:alphaModFix/>
          </a:blip>
          <a:stretch>
            <a:fillRect/>
          </a:stretch>
        </p:blipFill>
        <p:spPr>
          <a:xfrm>
            <a:off x="5431825" y="3510675"/>
            <a:ext cx="3367475" cy="1344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9" name="Shape 339"/>
        <p:cNvGrpSpPr/>
        <p:nvPr/>
      </p:nvGrpSpPr>
      <p:grpSpPr>
        <a:xfrm>
          <a:off x="0" y="0"/>
          <a:ext cx="0" cy="0"/>
          <a:chOff x="0" y="0"/>
          <a:chExt cx="0" cy="0"/>
        </a:xfrm>
      </p:grpSpPr>
      <p:sp>
        <p:nvSpPr>
          <p:cNvPr id="340" name="Google Shape;340;p35"/>
          <p:cNvSpPr txBox="1"/>
          <p:nvPr>
            <p:ph type="title"/>
          </p:nvPr>
        </p:nvSpPr>
        <p:spPr>
          <a:xfrm>
            <a:off x="504950" y="425875"/>
            <a:ext cx="3335400" cy="102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 qué sirve el comando USE? </a:t>
            </a:r>
            <a:endParaRPr/>
          </a:p>
        </p:txBody>
      </p:sp>
      <p:cxnSp>
        <p:nvCxnSpPr>
          <p:cNvPr id="341" name="Google Shape;341;p35"/>
          <p:cNvCxnSpPr/>
          <p:nvPr/>
        </p:nvCxnSpPr>
        <p:spPr>
          <a:xfrm rot="10800000">
            <a:off x="1500" y="3086525"/>
            <a:ext cx="9152100" cy="0"/>
          </a:xfrm>
          <a:prstGeom prst="straightConnector1">
            <a:avLst/>
          </a:prstGeom>
          <a:noFill/>
          <a:ln cap="flat" cmpd="sng" w="9525">
            <a:solidFill>
              <a:schemeClr val="lt1"/>
            </a:solidFill>
            <a:prstDash val="solid"/>
            <a:round/>
            <a:headEnd len="med" w="med" type="none"/>
            <a:tailEnd len="med" w="med" type="none"/>
          </a:ln>
        </p:spPr>
      </p:cxnSp>
      <p:sp>
        <p:nvSpPr>
          <p:cNvPr id="342" name="Google Shape;342;p35"/>
          <p:cNvSpPr/>
          <p:nvPr/>
        </p:nvSpPr>
        <p:spPr>
          <a:xfrm>
            <a:off x="795600" y="1450367"/>
            <a:ext cx="2169123" cy="137925"/>
          </a:xfrm>
          <a:custGeom>
            <a:rect b="b" l="l" r="r" t="t"/>
            <a:pathLst>
              <a:path extrusionOk="0" h="5517" w="72028">
                <a:moveTo>
                  <a:pt x="0" y="1734"/>
                </a:moveTo>
                <a:cubicBezTo>
                  <a:pt x="1901" y="46"/>
                  <a:pt x="5052" y="2525"/>
                  <a:pt x="7446" y="3380"/>
                </a:cubicBezTo>
                <a:cubicBezTo>
                  <a:pt x="8361" y="3707"/>
                  <a:pt x="8200" y="1089"/>
                  <a:pt x="9170" y="1028"/>
                </a:cubicBezTo>
                <a:cubicBezTo>
                  <a:pt x="10192" y="964"/>
                  <a:pt x="10632" y="3243"/>
                  <a:pt x="11600" y="2909"/>
                </a:cubicBezTo>
                <a:cubicBezTo>
                  <a:pt x="11702" y="2874"/>
                  <a:pt x="13662" y="807"/>
                  <a:pt x="13873" y="793"/>
                </a:cubicBezTo>
                <a:cubicBezTo>
                  <a:pt x="15203" y="704"/>
                  <a:pt x="14867" y="4461"/>
                  <a:pt x="16146" y="4085"/>
                </a:cubicBezTo>
                <a:cubicBezTo>
                  <a:pt x="17495" y="3688"/>
                  <a:pt x="17885" y="1097"/>
                  <a:pt x="19281" y="1264"/>
                </a:cubicBezTo>
                <a:cubicBezTo>
                  <a:pt x="20407" y="1399"/>
                  <a:pt x="20285" y="4150"/>
                  <a:pt x="21397" y="3928"/>
                </a:cubicBezTo>
                <a:cubicBezTo>
                  <a:pt x="23155" y="3576"/>
                  <a:pt x="23290" y="95"/>
                  <a:pt x="25081" y="10"/>
                </a:cubicBezTo>
                <a:cubicBezTo>
                  <a:pt x="26761" y="-70"/>
                  <a:pt x="26878" y="3375"/>
                  <a:pt x="28529" y="3693"/>
                </a:cubicBezTo>
                <a:cubicBezTo>
                  <a:pt x="30076" y="3991"/>
                  <a:pt x="30589" y="328"/>
                  <a:pt x="32134" y="637"/>
                </a:cubicBezTo>
                <a:cubicBezTo>
                  <a:pt x="33371" y="884"/>
                  <a:pt x="33032" y="4093"/>
                  <a:pt x="34251" y="3772"/>
                </a:cubicBezTo>
                <a:cubicBezTo>
                  <a:pt x="35842" y="3353"/>
                  <a:pt x="36060" y="-355"/>
                  <a:pt x="37621" y="166"/>
                </a:cubicBezTo>
                <a:cubicBezTo>
                  <a:pt x="39075" y="651"/>
                  <a:pt x="38407" y="3791"/>
                  <a:pt x="39894" y="4163"/>
                </a:cubicBezTo>
                <a:cubicBezTo>
                  <a:pt x="41238" y="4499"/>
                  <a:pt x="41613" y="687"/>
                  <a:pt x="42872" y="1264"/>
                </a:cubicBezTo>
                <a:cubicBezTo>
                  <a:pt x="44189" y="1867"/>
                  <a:pt x="44172" y="4503"/>
                  <a:pt x="45615" y="4634"/>
                </a:cubicBezTo>
                <a:cubicBezTo>
                  <a:pt x="47200" y="4777"/>
                  <a:pt x="46397" y="741"/>
                  <a:pt x="47966" y="480"/>
                </a:cubicBezTo>
                <a:cubicBezTo>
                  <a:pt x="49669" y="196"/>
                  <a:pt x="50240" y="3881"/>
                  <a:pt x="51963" y="3772"/>
                </a:cubicBezTo>
                <a:cubicBezTo>
                  <a:pt x="53328" y="3686"/>
                  <a:pt x="53528" y="1332"/>
                  <a:pt x="54785" y="793"/>
                </a:cubicBezTo>
                <a:cubicBezTo>
                  <a:pt x="56344" y="125"/>
                  <a:pt x="55923" y="4827"/>
                  <a:pt x="57607" y="5026"/>
                </a:cubicBezTo>
                <a:cubicBezTo>
                  <a:pt x="59093" y="5201"/>
                  <a:pt x="59422" y="1358"/>
                  <a:pt x="60820" y="1891"/>
                </a:cubicBezTo>
                <a:cubicBezTo>
                  <a:pt x="62246" y="2434"/>
                  <a:pt x="62124" y="5664"/>
                  <a:pt x="63641" y="5496"/>
                </a:cubicBezTo>
                <a:cubicBezTo>
                  <a:pt x="65106" y="5334"/>
                  <a:pt x="64965" y="2579"/>
                  <a:pt x="66306" y="1969"/>
                </a:cubicBezTo>
                <a:cubicBezTo>
                  <a:pt x="67450" y="1449"/>
                  <a:pt x="67693" y="4338"/>
                  <a:pt x="68893" y="4712"/>
                </a:cubicBezTo>
                <a:cubicBezTo>
                  <a:pt x="70650" y="5260"/>
                  <a:pt x="71006" y="1697"/>
                  <a:pt x="72028" y="166"/>
                </a:cubicBezTo>
              </a:path>
            </a:pathLst>
          </a:custGeom>
          <a:noFill/>
          <a:ln cap="rnd" cmpd="sng" w="28575">
            <a:solidFill>
              <a:schemeClr val="lt2"/>
            </a:solidFill>
            <a:prstDash val="solid"/>
            <a:round/>
            <a:headEnd len="med" w="med" type="none"/>
            <a:tailEnd len="med" w="med" type="none"/>
          </a:ln>
        </p:spPr>
      </p:sp>
      <p:sp>
        <p:nvSpPr>
          <p:cNvPr id="343" name="Google Shape;343;p35">
            <a:hlinkClick/>
          </p:cNvPr>
          <p:cNvSpPr txBox="1"/>
          <p:nvPr>
            <p:ph idx="4294967295" type="subTitle"/>
          </p:nvPr>
        </p:nvSpPr>
        <p:spPr>
          <a:xfrm>
            <a:off x="634300" y="1672200"/>
            <a:ext cx="2670900" cy="1799100"/>
          </a:xfrm>
          <a:prstGeom prst="rect">
            <a:avLst/>
          </a:prstGeom>
        </p:spPr>
        <p:txBody>
          <a:bodyPr anchorCtr="0" anchor="ctr" bIns="91425" lIns="91425" spcFirstLastPara="1" rIns="0" wrap="square" tIns="91425">
            <a:noAutofit/>
          </a:bodyPr>
          <a:lstStyle/>
          <a:p>
            <a:pPr indent="0" lvl="0" marL="0" rtl="0" algn="l">
              <a:spcBef>
                <a:spcPts val="0"/>
              </a:spcBef>
              <a:spcAft>
                <a:spcPts val="1200"/>
              </a:spcAft>
              <a:buNone/>
            </a:pPr>
            <a:r>
              <a:rPr lang="en" sz="1400"/>
              <a:t>El comando </a:t>
            </a:r>
            <a:r>
              <a:rPr b="1" lang="en" sz="1400">
                <a:latin typeface="Barlow"/>
                <a:ea typeface="Barlow"/>
                <a:cs typeface="Barlow"/>
                <a:sym typeface="Barlow"/>
              </a:rPr>
              <a:t>USE </a:t>
            </a:r>
            <a:r>
              <a:rPr lang="en" sz="1400"/>
              <a:t>nos sirve para entrar y manipular una base de datos o una tabla la cual  nosotros deseemos </a:t>
            </a:r>
            <a:endParaRPr sz="1400"/>
          </a:p>
        </p:txBody>
      </p:sp>
      <p:pic>
        <p:nvPicPr>
          <p:cNvPr id="344" name="Google Shape;344;p35"/>
          <p:cNvPicPr preferRelativeResize="0"/>
          <p:nvPr/>
        </p:nvPicPr>
        <p:blipFill>
          <a:blip r:embed="rId4">
            <a:alphaModFix/>
          </a:blip>
          <a:stretch>
            <a:fillRect/>
          </a:stretch>
        </p:blipFill>
        <p:spPr>
          <a:xfrm>
            <a:off x="4267025" y="717500"/>
            <a:ext cx="4174775" cy="36302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36"/>
          <p:cNvSpPr txBox="1"/>
          <p:nvPr>
            <p:ph type="title"/>
          </p:nvPr>
        </p:nvSpPr>
        <p:spPr>
          <a:xfrm>
            <a:off x="714300" y="430675"/>
            <a:ext cx="66228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a:t>
            </a:r>
            <a:r>
              <a:rPr lang="en"/>
              <a:t>Que es DML y DDL?</a:t>
            </a:r>
            <a:endParaRPr/>
          </a:p>
        </p:txBody>
      </p:sp>
      <p:sp>
        <p:nvSpPr>
          <p:cNvPr id="350" name="Google Shape;350;p36"/>
          <p:cNvSpPr txBox="1"/>
          <p:nvPr>
            <p:ph idx="3" type="subTitle"/>
          </p:nvPr>
        </p:nvSpPr>
        <p:spPr>
          <a:xfrm>
            <a:off x="642150" y="1488375"/>
            <a:ext cx="3324900" cy="307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DDL.- Es un lenguaje que permite a los programadores de un sistema gestor de base de datos, definir las estructuras que almacenarán los datos así como los procedimientos o funciones que permitan consultarlos.</a:t>
            </a:r>
            <a:endParaRPr sz="1500"/>
          </a:p>
          <a:p>
            <a:pPr indent="0" lvl="0" marL="0" rtl="0" algn="l">
              <a:spcBef>
                <a:spcPts val="0"/>
              </a:spcBef>
              <a:spcAft>
                <a:spcPts val="0"/>
              </a:spcAft>
              <a:buNone/>
            </a:pPr>
            <a:r>
              <a:rPr lang="en" sz="1500"/>
              <a:t>DML.- permite a los usuarios introducir datos para posteriormente realizar tareas de consultas o modificación de los datos que contienen las Bases de Datos.</a:t>
            </a:r>
            <a:endParaRPr sz="1500"/>
          </a:p>
        </p:txBody>
      </p:sp>
      <p:cxnSp>
        <p:nvCxnSpPr>
          <p:cNvPr id="351" name="Google Shape;351;p36"/>
          <p:cNvCxnSpPr/>
          <p:nvPr/>
        </p:nvCxnSpPr>
        <p:spPr>
          <a:xfrm>
            <a:off x="4576594" y="1114613"/>
            <a:ext cx="0" cy="3756900"/>
          </a:xfrm>
          <a:prstGeom prst="straightConnector1">
            <a:avLst/>
          </a:prstGeom>
          <a:noFill/>
          <a:ln cap="flat" cmpd="sng" w="9525">
            <a:solidFill>
              <a:schemeClr val="lt1"/>
            </a:solidFill>
            <a:prstDash val="solid"/>
            <a:round/>
            <a:headEnd len="med" w="med" type="none"/>
            <a:tailEnd len="med" w="med" type="none"/>
          </a:ln>
        </p:spPr>
      </p:cxnSp>
      <p:sp>
        <p:nvSpPr>
          <p:cNvPr id="352" name="Google Shape;352;p36"/>
          <p:cNvSpPr/>
          <p:nvPr/>
        </p:nvSpPr>
        <p:spPr>
          <a:xfrm>
            <a:off x="7830502" y="670626"/>
            <a:ext cx="281530" cy="262061"/>
          </a:xfrm>
          <a:custGeom>
            <a:rect b="b" l="l" r="r" t="t"/>
            <a:pathLst>
              <a:path extrusionOk="0" h="22572" w="21328">
                <a:moveTo>
                  <a:pt x="12029" y="0"/>
                </a:moveTo>
                <a:cubicBezTo>
                  <a:pt x="7711" y="864"/>
                  <a:pt x="2949" y="3301"/>
                  <a:pt x="980" y="7239"/>
                </a:cubicBezTo>
                <a:cubicBezTo>
                  <a:pt x="-925" y="11049"/>
                  <a:pt x="254" y="16800"/>
                  <a:pt x="3266" y="19812"/>
                </a:cubicBezTo>
                <a:cubicBezTo>
                  <a:pt x="7226" y="23772"/>
                  <a:pt x="16923" y="23329"/>
                  <a:pt x="20030" y="18669"/>
                </a:cubicBezTo>
                <a:cubicBezTo>
                  <a:pt x="22885" y="14387"/>
                  <a:pt x="20442" y="6111"/>
                  <a:pt x="15839" y="3810"/>
                </a:cubicBezTo>
              </a:path>
            </a:pathLst>
          </a:custGeom>
          <a:noFill/>
          <a:ln cap="rnd" cmpd="sng" w="28575">
            <a:solidFill>
              <a:schemeClr val="lt2"/>
            </a:solidFill>
            <a:prstDash val="solid"/>
            <a:round/>
            <a:headEnd len="med" w="med" type="none"/>
            <a:tailEnd len="med" w="med" type="none"/>
          </a:ln>
        </p:spPr>
      </p:sp>
      <p:grpSp>
        <p:nvGrpSpPr>
          <p:cNvPr id="353" name="Google Shape;353;p36"/>
          <p:cNvGrpSpPr/>
          <p:nvPr/>
        </p:nvGrpSpPr>
        <p:grpSpPr>
          <a:xfrm flipH="1">
            <a:off x="7513093" y="729777"/>
            <a:ext cx="174389" cy="143725"/>
            <a:chOff x="8322238" y="143222"/>
            <a:chExt cx="348779" cy="287450"/>
          </a:xfrm>
        </p:grpSpPr>
        <p:sp>
          <p:nvSpPr>
            <p:cNvPr id="354" name="Google Shape;354;p36"/>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355" name="Google Shape;355;p36"/>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356" name="Google Shape;356;p36">
            <a:hlinkClick action="ppaction://hlinksldjump" r:id="rId3"/>
          </p:cNvPr>
          <p:cNvSpPr/>
          <p:nvPr/>
        </p:nvSpPr>
        <p:spPr>
          <a:xfrm>
            <a:off x="7893330" y="729794"/>
            <a:ext cx="155888" cy="143728"/>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36"/>
          <p:cNvGrpSpPr/>
          <p:nvPr/>
        </p:nvGrpSpPr>
        <p:grpSpPr>
          <a:xfrm>
            <a:off x="8255042" y="729777"/>
            <a:ext cx="174389" cy="143725"/>
            <a:chOff x="8322238" y="143222"/>
            <a:chExt cx="348779" cy="287450"/>
          </a:xfrm>
        </p:grpSpPr>
        <p:sp>
          <p:nvSpPr>
            <p:cNvPr id="358" name="Google Shape;358;p36"/>
            <p:cNvSpPr/>
            <p:nvPr/>
          </p:nvSpPr>
          <p:spPr>
            <a:xfrm flipH="1" rot="-4500952">
              <a:off x="8426141" y="195280"/>
              <a:ext cx="248435" cy="183333"/>
            </a:xfrm>
            <a:custGeom>
              <a:rect b="b" l="l" r="r" t="t"/>
              <a:pathLst>
                <a:path extrusionOk="0" h="26186" w="35488">
                  <a:moveTo>
                    <a:pt x="0" y="0"/>
                  </a:moveTo>
                  <a:cubicBezTo>
                    <a:pt x="4422" y="4822"/>
                    <a:pt x="6827" y="11248"/>
                    <a:pt x="9158" y="17362"/>
                  </a:cubicBezTo>
                  <a:cubicBezTo>
                    <a:pt x="9977" y="19510"/>
                    <a:pt x="10149" y="21859"/>
                    <a:pt x="10876" y="24040"/>
                  </a:cubicBezTo>
                  <a:cubicBezTo>
                    <a:pt x="11032" y="24509"/>
                    <a:pt x="11406" y="26186"/>
                    <a:pt x="11448" y="26139"/>
                  </a:cubicBezTo>
                  <a:cubicBezTo>
                    <a:pt x="18649" y="17909"/>
                    <a:pt x="25333" y="7872"/>
                    <a:pt x="35488" y="3816"/>
                  </a:cubicBezTo>
                </a:path>
              </a:pathLst>
            </a:custGeom>
            <a:noFill/>
            <a:ln cap="rnd" cmpd="sng" w="28575">
              <a:solidFill>
                <a:schemeClr val="lt2"/>
              </a:solidFill>
              <a:prstDash val="solid"/>
              <a:round/>
              <a:headEnd len="med" w="med" type="none"/>
              <a:tailEnd len="med" w="med" type="none"/>
            </a:ln>
          </p:spPr>
        </p:sp>
        <p:sp>
          <p:nvSpPr>
            <p:cNvPr id="359" name="Google Shape;359;p36"/>
            <p:cNvSpPr/>
            <p:nvPr/>
          </p:nvSpPr>
          <p:spPr>
            <a:xfrm>
              <a:off x="8322238" y="260550"/>
              <a:ext cx="302201" cy="7025"/>
            </a:xfrm>
            <a:custGeom>
              <a:rect b="b" l="l" r="r" t="t"/>
              <a:pathLst>
                <a:path extrusionOk="0" h="160" w="21486">
                  <a:moveTo>
                    <a:pt x="21486" y="0"/>
                  </a:moveTo>
                  <a:cubicBezTo>
                    <a:pt x="14329" y="280"/>
                    <a:pt x="7162" y="101"/>
                    <a:pt x="0" y="101"/>
                  </a:cubicBezTo>
                </a:path>
              </a:pathLst>
            </a:custGeom>
            <a:noFill/>
            <a:ln cap="rnd" cmpd="sng" w="28575">
              <a:solidFill>
                <a:schemeClr val="lt2"/>
              </a:solidFill>
              <a:prstDash val="solid"/>
              <a:round/>
              <a:headEnd len="med" w="med" type="none"/>
              <a:tailEnd len="med" w="med" type="none"/>
            </a:ln>
          </p:spPr>
        </p:sp>
      </p:grpSp>
      <p:sp>
        <p:nvSpPr>
          <p:cNvPr id="360" name="Google Shape;360;p36">
            <a:hlinkClick action="ppaction://hlinkshowjump?jump=previousslide"/>
          </p:cNvPr>
          <p:cNvSpPr/>
          <p:nvPr/>
        </p:nvSpPr>
        <p:spPr>
          <a:xfrm>
            <a:off x="7488825"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6">
            <a:hlinkClick action="ppaction://hlinkshowjump?jump=nextslide"/>
          </p:cNvPr>
          <p:cNvSpPr/>
          <p:nvPr/>
        </p:nvSpPr>
        <p:spPr>
          <a:xfrm>
            <a:off x="8215788" y="685800"/>
            <a:ext cx="252900" cy="20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2" name="Google Shape;362;p36"/>
          <p:cNvPicPr preferRelativeResize="0"/>
          <p:nvPr/>
        </p:nvPicPr>
        <p:blipFill>
          <a:blip r:embed="rId4">
            <a:alphaModFix/>
          </a:blip>
          <a:stretch>
            <a:fillRect/>
          </a:stretch>
        </p:blipFill>
        <p:spPr>
          <a:xfrm>
            <a:off x="4762925" y="1263200"/>
            <a:ext cx="3861226" cy="3459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Virtual Onboarding by Slidesgo">
  <a:themeElements>
    <a:clrScheme name="Simple Light">
      <a:dk1>
        <a:srgbClr val="000000"/>
      </a:dk1>
      <a:lt1>
        <a:srgbClr val="FFFFFF"/>
      </a:lt1>
      <a:dk2>
        <a:srgbClr val="4B4242"/>
      </a:dk2>
      <a:lt2>
        <a:srgbClr val="FFE077"/>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